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5" r:id="rId6"/>
    <p:sldMasterId id="2147483697" r:id="rId7"/>
  </p:sldMasterIdLst>
  <p:notesMasterIdLst>
    <p:notesMasterId r:id="rId19"/>
  </p:notesMasterIdLst>
  <p:sldIdLst>
    <p:sldId id="307" r:id="rId8"/>
    <p:sldId id="315" r:id="rId9"/>
    <p:sldId id="326" r:id="rId10"/>
    <p:sldId id="324" r:id="rId11"/>
    <p:sldId id="316" r:id="rId12"/>
    <p:sldId id="323" r:id="rId13"/>
    <p:sldId id="318" r:id="rId14"/>
    <p:sldId id="319" r:id="rId15"/>
    <p:sldId id="321" r:id="rId16"/>
    <p:sldId id="320" r:id="rId17"/>
    <p:sldId id="325" r:id="rId18"/>
  </p:sldIdLst>
  <p:sldSz cx="12192000" cy="6858000"/>
  <p:notesSz cx="6858000" cy="9144000"/>
  <p:defaultTextStyle>
    <a:defPPr>
      <a:defRPr lang="de-DE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960D86-60D9-AC68-5EA0-F261C3EA73D4}" name="Jessica Horner" initials="JH" userId="S::Jessica.Horner@bristol.gov.uk::87b036c9-1107-422e-9542-80bc7523b03b" providerId="AD"/>
  <p188:author id="{D5EACDAF-C6EF-B7D1-2120-DC39963245BB}" name="Adele Vowles" initials="AV" userId="S::Adele.Vowles@bristol.gov.uk::30654ba7-41c5-4510-bbef-4109f14f651a" providerId="AD"/>
  <p188:author id="{C86B61B9-56EB-2203-64C6-6E494C3CB487}" name="Francesca Barclay" initials="FB" userId="S::francesca.barclay@bristol.gov.uk::2b4f74be-1f2c-4635-bd42-7fa64f984c5c" providerId="AD"/>
  <p188:author id="{E4D8FFD2-1EF9-9CDA-4FEA-52AC5D876731}" name="Karen Blong" initials="KB" userId="S::Karen.Blong@bristol.gov.uk::a0f1f668-276b-4ba5-9556-6d3e61e49133" providerId="AD"/>
  <p188:author id="{8B5E0EEB-C83D-E30F-FA6D-4D335B66A0EB}" name="Nina Skubala" initials="NS" userId="S::Nina.Skubala@bristol.gov.uk::2c4192bb-f39a-4156-8c57-e099217ef7bd" providerId="AD"/>
  <p188:author id="{B97FE2EE-7002-3824-881F-A797C017E61D}" name="Jessica Horner" initials="JH" userId="S::jessica.horner@bristol.gov.uk::87b036c9-1107-422e-9542-80bc7523b0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8C570-251B-CBCE-AE99-E3CBA8123C08}" v="20" dt="2025-01-10T13:59:03.939"/>
    <p1510:client id="{A48A8B63-B372-4E42-BA7A-6713221366A3}" v="13" dt="2025-01-10T11:34:02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Horner" userId="S::jessica.horner@bristol.gov.uk::87b036c9-1107-422e-9542-80bc7523b03b" providerId="AD" clId="Web-{BD78EB27-190D-AA06-39BC-80E13D16B738}"/>
    <pc:docChg chg="mod">
      <pc:chgData name="Jessica Horner" userId="S::jessica.horner@bristol.gov.uk::87b036c9-1107-422e-9542-80bc7523b03b" providerId="AD" clId="Web-{BD78EB27-190D-AA06-39BC-80E13D16B738}" dt="2024-07-12T11:18:55.466" v="3"/>
      <pc:docMkLst>
        <pc:docMk/>
      </pc:docMkLst>
      <pc:sldChg chg="modCm">
        <pc:chgData name="Jessica Horner" userId="S::jessica.horner@bristol.gov.uk::87b036c9-1107-422e-9542-80bc7523b03b" providerId="AD" clId="Web-{BD78EB27-190D-AA06-39BC-80E13D16B738}" dt="2024-07-12T11:18:55.466" v="3"/>
        <pc:sldMkLst>
          <pc:docMk/>
          <pc:sldMk cId="1768918466" sldId="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Jessica Horner" userId="S::jessica.horner@bristol.gov.uk::87b036c9-1107-422e-9542-80bc7523b03b" providerId="AD" clId="Web-{BD78EB27-190D-AA06-39BC-80E13D16B738}" dt="2024-07-12T11:18:55.466" v="3"/>
              <pc2:cmMkLst xmlns:pc2="http://schemas.microsoft.com/office/powerpoint/2019/9/main/command">
                <pc:docMk/>
                <pc:sldMk cId="1768918466" sldId="304"/>
                <pc2:cmMk id="{477EE7F2-C837-4017-A0A3-69532E2104BD}"/>
              </pc2:cmMkLst>
            </pc226:cmChg>
          </p:ext>
        </pc:extLst>
      </pc:sldChg>
    </pc:docChg>
  </pc:docChgLst>
  <pc:docChgLst>
    <pc:chgData name="Adele Vowles" userId="30654ba7-41c5-4510-bbef-4109f14f651a" providerId="ADAL" clId="{A48A8B63-B372-4E42-BA7A-6713221366A3}"/>
    <pc:docChg chg="undo custSel addSld modSld">
      <pc:chgData name="Adele Vowles" userId="30654ba7-41c5-4510-bbef-4109f14f651a" providerId="ADAL" clId="{A48A8B63-B372-4E42-BA7A-6713221366A3}" dt="2025-01-10T11:49:39.403" v="1207" actId="20577"/>
      <pc:docMkLst>
        <pc:docMk/>
      </pc:docMkLst>
      <pc:sldChg chg="modSp mod">
        <pc:chgData name="Adele Vowles" userId="30654ba7-41c5-4510-bbef-4109f14f651a" providerId="ADAL" clId="{A48A8B63-B372-4E42-BA7A-6713221366A3}" dt="2025-01-10T11:27:23.814" v="796" actId="20577"/>
        <pc:sldMkLst>
          <pc:docMk/>
          <pc:sldMk cId="3964055082" sldId="307"/>
        </pc:sldMkLst>
        <pc:spChg chg="mod">
          <ac:chgData name="Adele Vowles" userId="30654ba7-41c5-4510-bbef-4109f14f651a" providerId="ADAL" clId="{A48A8B63-B372-4E42-BA7A-6713221366A3}" dt="2025-01-10T11:27:23.814" v="796" actId="20577"/>
          <ac:spMkLst>
            <pc:docMk/>
            <pc:sldMk cId="3964055082" sldId="307"/>
            <ac:spMk id="3" creationId="{2471E71C-DF95-94DC-56CC-8EAD8FA0A6D7}"/>
          </ac:spMkLst>
        </pc:spChg>
      </pc:sldChg>
      <pc:sldChg chg="modSp mod">
        <pc:chgData name="Adele Vowles" userId="30654ba7-41c5-4510-bbef-4109f14f651a" providerId="ADAL" clId="{A48A8B63-B372-4E42-BA7A-6713221366A3}" dt="2025-01-10T11:28:45.666" v="818" actId="1076"/>
        <pc:sldMkLst>
          <pc:docMk/>
          <pc:sldMk cId="2407937702" sldId="315"/>
        </pc:sldMkLst>
        <pc:spChg chg="mod">
          <ac:chgData name="Adele Vowles" userId="30654ba7-41c5-4510-bbef-4109f14f651a" providerId="ADAL" clId="{A48A8B63-B372-4E42-BA7A-6713221366A3}" dt="2025-01-10T09:08:30.881" v="34" actId="20577"/>
          <ac:spMkLst>
            <pc:docMk/>
            <pc:sldMk cId="2407937702" sldId="315"/>
            <ac:spMk id="2" creationId="{6370CD06-69C4-20A1-4C09-30E2F3FC738D}"/>
          </ac:spMkLst>
        </pc:spChg>
        <pc:spChg chg="mod">
          <ac:chgData name="Adele Vowles" userId="30654ba7-41c5-4510-bbef-4109f14f651a" providerId="ADAL" clId="{A48A8B63-B372-4E42-BA7A-6713221366A3}" dt="2025-01-10T11:28:39.552" v="817" actId="6549"/>
          <ac:spMkLst>
            <pc:docMk/>
            <pc:sldMk cId="2407937702" sldId="315"/>
            <ac:spMk id="3" creationId="{503198A9-44EA-0B84-EE7D-480D880AA103}"/>
          </ac:spMkLst>
        </pc:spChg>
        <pc:picChg chg="mod modCrop">
          <ac:chgData name="Adele Vowles" userId="30654ba7-41c5-4510-bbef-4109f14f651a" providerId="ADAL" clId="{A48A8B63-B372-4E42-BA7A-6713221366A3}" dt="2025-01-10T11:28:45.666" v="818" actId="1076"/>
          <ac:picMkLst>
            <pc:docMk/>
            <pc:sldMk cId="2407937702" sldId="315"/>
            <ac:picMk id="5" creationId="{61F79C29-C2FE-3BBE-ECC5-7AFFBB44DCEA}"/>
          </ac:picMkLst>
        </pc:picChg>
      </pc:sldChg>
      <pc:sldChg chg="addSp modSp mod">
        <pc:chgData name="Adele Vowles" userId="30654ba7-41c5-4510-bbef-4109f14f651a" providerId="ADAL" clId="{A48A8B63-B372-4E42-BA7A-6713221366A3}" dt="2025-01-10T11:34:02.938" v="888" actId="1076"/>
        <pc:sldMkLst>
          <pc:docMk/>
          <pc:sldMk cId="433180642" sldId="316"/>
        </pc:sldMkLst>
        <pc:spChg chg="mod">
          <ac:chgData name="Adele Vowles" userId="30654ba7-41c5-4510-bbef-4109f14f651a" providerId="ADAL" clId="{A48A8B63-B372-4E42-BA7A-6713221366A3}" dt="2025-01-10T11:33:57.543" v="887" actId="20577"/>
          <ac:spMkLst>
            <pc:docMk/>
            <pc:sldMk cId="433180642" sldId="316"/>
            <ac:spMk id="3" creationId="{95B2DA71-A60C-86FE-7D95-47FBC44B496F}"/>
          </ac:spMkLst>
        </pc:spChg>
        <pc:picChg chg="add mod">
          <ac:chgData name="Adele Vowles" userId="30654ba7-41c5-4510-bbef-4109f14f651a" providerId="ADAL" clId="{A48A8B63-B372-4E42-BA7A-6713221366A3}" dt="2025-01-10T11:34:02.938" v="888" actId="1076"/>
          <ac:picMkLst>
            <pc:docMk/>
            <pc:sldMk cId="433180642" sldId="316"/>
            <ac:picMk id="1026" creationId="{C9CA70A6-4BF1-93E6-23BD-8A923BA1A3BC}"/>
          </ac:picMkLst>
        </pc:picChg>
      </pc:sldChg>
      <pc:sldChg chg="modSp mod modNotesTx">
        <pc:chgData name="Adele Vowles" userId="30654ba7-41c5-4510-bbef-4109f14f651a" providerId="ADAL" clId="{A48A8B63-B372-4E42-BA7A-6713221366A3}" dt="2025-01-10T11:36:14.222" v="890" actId="20577"/>
        <pc:sldMkLst>
          <pc:docMk/>
          <pc:sldMk cId="1419260554" sldId="318"/>
        </pc:sldMkLst>
        <pc:spChg chg="mod">
          <ac:chgData name="Adele Vowles" userId="30654ba7-41c5-4510-bbef-4109f14f651a" providerId="ADAL" clId="{A48A8B63-B372-4E42-BA7A-6713221366A3}" dt="2025-01-10T09:14:50.039" v="97" actId="20577"/>
          <ac:spMkLst>
            <pc:docMk/>
            <pc:sldMk cId="1419260554" sldId="318"/>
            <ac:spMk id="2" creationId="{F770145B-9F8B-7752-5898-F7AD240C6486}"/>
          </ac:spMkLst>
        </pc:spChg>
        <pc:spChg chg="mod">
          <ac:chgData name="Adele Vowles" userId="30654ba7-41c5-4510-bbef-4109f14f651a" providerId="ADAL" clId="{A48A8B63-B372-4E42-BA7A-6713221366A3}" dt="2025-01-10T09:44:49.305" v="422" actId="20577"/>
          <ac:spMkLst>
            <pc:docMk/>
            <pc:sldMk cId="1419260554" sldId="318"/>
            <ac:spMk id="3" creationId="{F2767CC0-8B76-ADEE-B4CC-379D994E6E90}"/>
          </ac:spMkLst>
        </pc:spChg>
      </pc:sldChg>
      <pc:sldChg chg="addSp delSp modSp mod">
        <pc:chgData name="Adele Vowles" userId="30654ba7-41c5-4510-bbef-4109f14f651a" providerId="ADAL" clId="{A48A8B63-B372-4E42-BA7A-6713221366A3}" dt="2025-01-10T09:16:15.826" v="113" actId="1035"/>
        <pc:sldMkLst>
          <pc:docMk/>
          <pc:sldMk cId="675026590" sldId="319"/>
        </pc:sldMkLst>
        <pc:spChg chg="mod">
          <ac:chgData name="Adele Vowles" userId="30654ba7-41c5-4510-bbef-4109f14f651a" providerId="ADAL" clId="{A48A8B63-B372-4E42-BA7A-6713221366A3}" dt="2025-01-10T09:16:15.826" v="113" actId="1035"/>
          <ac:spMkLst>
            <pc:docMk/>
            <pc:sldMk cId="675026590" sldId="319"/>
            <ac:spMk id="4" creationId="{FFB5D14D-7BB4-C213-25A5-FB6A0A9FA79F}"/>
          </ac:spMkLst>
        </pc:spChg>
        <pc:picChg chg="del">
          <ac:chgData name="Adele Vowles" userId="30654ba7-41c5-4510-bbef-4109f14f651a" providerId="ADAL" clId="{A48A8B63-B372-4E42-BA7A-6713221366A3}" dt="2025-01-09T14:29:09.374" v="17" actId="478"/>
          <ac:picMkLst>
            <pc:docMk/>
            <pc:sldMk cId="675026590" sldId="319"/>
            <ac:picMk id="5" creationId="{B49D2263-4A67-3A9A-8F41-2215262A95F3}"/>
          </ac:picMkLst>
        </pc:picChg>
        <pc:picChg chg="add mod modCrop">
          <ac:chgData name="Adele Vowles" userId="30654ba7-41c5-4510-bbef-4109f14f651a" providerId="ADAL" clId="{A48A8B63-B372-4E42-BA7A-6713221366A3}" dt="2025-01-10T09:16:12.118" v="110" actId="1076"/>
          <ac:picMkLst>
            <pc:docMk/>
            <pc:sldMk cId="675026590" sldId="319"/>
            <ac:picMk id="6" creationId="{158736C5-5B82-F589-1809-70BE7F3FDF47}"/>
          </ac:picMkLst>
        </pc:picChg>
      </pc:sldChg>
      <pc:sldChg chg="addSp delSp modSp mod">
        <pc:chgData name="Adele Vowles" userId="30654ba7-41c5-4510-bbef-4109f14f651a" providerId="ADAL" clId="{A48A8B63-B372-4E42-BA7A-6713221366A3}" dt="2025-01-10T09:16:47.135" v="116" actId="1076"/>
        <pc:sldMkLst>
          <pc:docMk/>
          <pc:sldMk cId="1513595030" sldId="321"/>
        </pc:sldMkLst>
        <pc:picChg chg="add mod modCrop">
          <ac:chgData name="Adele Vowles" userId="30654ba7-41c5-4510-bbef-4109f14f651a" providerId="ADAL" clId="{A48A8B63-B372-4E42-BA7A-6713221366A3}" dt="2025-01-10T09:16:47.135" v="116" actId="1076"/>
          <ac:picMkLst>
            <pc:docMk/>
            <pc:sldMk cId="1513595030" sldId="321"/>
            <ac:picMk id="4" creationId="{F96526BD-4F1D-C5DF-1C8D-2BB87D08CA99}"/>
          </ac:picMkLst>
        </pc:picChg>
        <pc:picChg chg="del">
          <ac:chgData name="Adele Vowles" userId="30654ba7-41c5-4510-bbef-4109f14f651a" providerId="ADAL" clId="{A48A8B63-B372-4E42-BA7A-6713221366A3}" dt="2025-01-09T14:29:17.508" v="22" actId="478"/>
          <ac:picMkLst>
            <pc:docMk/>
            <pc:sldMk cId="1513595030" sldId="321"/>
            <ac:picMk id="9" creationId="{3D1EC487-7E20-FA80-F8C4-81933966EBEF}"/>
          </ac:picMkLst>
        </pc:picChg>
      </pc:sldChg>
      <pc:sldChg chg="delSp modSp mod modNotesTx">
        <pc:chgData name="Adele Vowles" userId="30654ba7-41c5-4510-bbef-4109f14f651a" providerId="ADAL" clId="{A48A8B63-B372-4E42-BA7A-6713221366A3}" dt="2025-01-10T11:49:39.403" v="1207" actId="20577"/>
        <pc:sldMkLst>
          <pc:docMk/>
          <pc:sldMk cId="2780666801" sldId="323"/>
        </pc:sldMkLst>
        <pc:spChg chg="mod">
          <ac:chgData name="Adele Vowles" userId="30654ba7-41c5-4510-bbef-4109f14f651a" providerId="ADAL" clId="{A48A8B63-B372-4E42-BA7A-6713221366A3}" dt="2025-01-10T11:39:13.485" v="1090" actId="20577"/>
          <ac:spMkLst>
            <pc:docMk/>
            <pc:sldMk cId="2780666801" sldId="323"/>
            <ac:spMk id="2" creationId="{4B8131A2-0AF9-230E-9CE3-1B3677E9690B}"/>
          </ac:spMkLst>
        </pc:spChg>
        <pc:spChg chg="mod">
          <ac:chgData name="Adele Vowles" userId="30654ba7-41c5-4510-bbef-4109f14f651a" providerId="ADAL" clId="{A48A8B63-B372-4E42-BA7A-6713221366A3}" dt="2025-01-10T11:38:29.540" v="1014" actId="1076"/>
          <ac:spMkLst>
            <pc:docMk/>
            <pc:sldMk cId="2780666801" sldId="323"/>
            <ac:spMk id="6" creationId="{F597CB9A-3E17-6F54-E44C-089D7E3AC12E}"/>
          </ac:spMkLst>
        </pc:spChg>
        <pc:spChg chg="del">
          <ac:chgData name="Adele Vowles" userId="30654ba7-41c5-4510-bbef-4109f14f651a" providerId="ADAL" clId="{A48A8B63-B372-4E42-BA7A-6713221366A3}" dt="2025-01-10T11:38:23.806" v="1012" actId="478"/>
          <ac:spMkLst>
            <pc:docMk/>
            <pc:sldMk cId="2780666801" sldId="323"/>
            <ac:spMk id="9" creationId="{AAFF1694-753D-59A4-1577-A83DF407D5D2}"/>
          </ac:spMkLst>
        </pc:spChg>
        <pc:picChg chg="mod">
          <ac:chgData name="Adele Vowles" userId="30654ba7-41c5-4510-bbef-4109f14f651a" providerId="ADAL" clId="{A48A8B63-B372-4E42-BA7A-6713221366A3}" dt="2025-01-10T11:38:26.406" v="1013" actId="1076"/>
          <ac:picMkLst>
            <pc:docMk/>
            <pc:sldMk cId="2780666801" sldId="323"/>
            <ac:picMk id="8" creationId="{5C219C8B-2464-AC60-A8A2-601EDAFE49E2}"/>
          </ac:picMkLst>
        </pc:picChg>
      </pc:sldChg>
      <pc:sldChg chg="modSp mod">
        <pc:chgData name="Adele Vowles" userId="30654ba7-41c5-4510-bbef-4109f14f651a" providerId="ADAL" clId="{A48A8B63-B372-4E42-BA7A-6713221366A3}" dt="2025-01-10T11:31:32.078" v="874" actId="20577"/>
        <pc:sldMkLst>
          <pc:docMk/>
          <pc:sldMk cId="1435884183" sldId="324"/>
        </pc:sldMkLst>
        <pc:spChg chg="mod">
          <ac:chgData name="Adele Vowles" userId="30654ba7-41c5-4510-bbef-4109f14f651a" providerId="ADAL" clId="{A48A8B63-B372-4E42-BA7A-6713221366A3}" dt="2025-01-10T11:31:32.078" v="874" actId="20577"/>
          <ac:spMkLst>
            <pc:docMk/>
            <pc:sldMk cId="1435884183" sldId="324"/>
            <ac:spMk id="3" creationId="{3344C55D-CD7B-B006-FB21-4E8259ABBD87}"/>
          </ac:spMkLst>
        </pc:spChg>
      </pc:sldChg>
      <pc:sldChg chg="modSp new mod">
        <pc:chgData name="Adele Vowles" userId="30654ba7-41c5-4510-bbef-4109f14f651a" providerId="ADAL" clId="{A48A8B63-B372-4E42-BA7A-6713221366A3}" dt="2025-01-10T11:34:24.906" v="889" actId="20577"/>
        <pc:sldMkLst>
          <pc:docMk/>
          <pc:sldMk cId="1710453058" sldId="325"/>
        </pc:sldMkLst>
        <pc:spChg chg="mod">
          <ac:chgData name="Adele Vowles" userId="30654ba7-41c5-4510-bbef-4109f14f651a" providerId="ADAL" clId="{A48A8B63-B372-4E42-BA7A-6713221366A3}" dt="2025-01-10T09:59:26.116" v="769" actId="20577"/>
          <ac:spMkLst>
            <pc:docMk/>
            <pc:sldMk cId="1710453058" sldId="325"/>
            <ac:spMk id="2" creationId="{39FB2A36-5D58-C445-E81D-2E163A7C6CDE}"/>
          </ac:spMkLst>
        </pc:spChg>
        <pc:spChg chg="mod">
          <ac:chgData name="Adele Vowles" userId="30654ba7-41c5-4510-bbef-4109f14f651a" providerId="ADAL" clId="{A48A8B63-B372-4E42-BA7A-6713221366A3}" dt="2025-01-10T11:34:24.906" v="889" actId="20577"/>
          <ac:spMkLst>
            <pc:docMk/>
            <pc:sldMk cId="1710453058" sldId="325"/>
            <ac:spMk id="3" creationId="{A45703E2-A7F6-242A-3CD8-E085A37D41E3}"/>
          </ac:spMkLst>
        </pc:spChg>
      </pc:sldChg>
      <pc:sldChg chg="addSp delSp modSp new mod">
        <pc:chgData name="Adele Vowles" userId="30654ba7-41c5-4510-bbef-4109f14f651a" providerId="ADAL" clId="{A48A8B63-B372-4E42-BA7A-6713221366A3}" dt="2025-01-10T11:30:11.077" v="849" actId="404"/>
        <pc:sldMkLst>
          <pc:docMk/>
          <pc:sldMk cId="2167126857" sldId="326"/>
        </pc:sldMkLst>
        <pc:spChg chg="mod">
          <ac:chgData name="Adele Vowles" userId="30654ba7-41c5-4510-bbef-4109f14f651a" providerId="ADAL" clId="{A48A8B63-B372-4E42-BA7A-6713221366A3}" dt="2025-01-10T09:33:10.467" v="302" actId="20577"/>
          <ac:spMkLst>
            <pc:docMk/>
            <pc:sldMk cId="2167126857" sldId="326"/>
            <ac:spMk id="2" creationId="{BD3CA091-BD05-CB5B-5883-D3D3B83D7F8F}"/>
          </ac:spMkLst>
        </pc:spChg>
        <pc:spChg chg="mod">
          <ac:chgData name="Adele Vowles" userId="30654ba7-41c5-4510-bbef-4109f14f651a" providerId="ADAL" clId="{A48A8B63-B372-4E42-BA7A-6713221366A3}" dt="2025-01-10T11:30:11.077" v="849" actId="404"/>
          <ac:spMkLst>
            <pc:docMk/>
            <pc:sldMk cId="2167126857" sldId="326"/>
            <ac:spMk id="3" creationId="{363E7665-7806-C819-4851-C669CB860171}"/>
          </ac:spMkLst>
        </pc:spChg>
        <pc:picChg chg="add del mod">
          <ac:chgData name="Adele Vowles" userId="30654ba7-41c5-4510-bbef-4109f14f651a" providerId="ADAL" clId="{A48A8B63-B372-4E42-BA7A-6713221366A3}" dt="2025-01-10T09:37:47.772" v="342" actId="478"/>
          <ac:picMkLst>
            <pc:docMk/>
            <pc:sldMk cId="2167126857" sldId="326"/>
            <ac:picMk id="5" creationId="{CD9828FB-672D-4573-0578-501604A1203E}"/>
          </ac:picMkLst>
        </pc:picChg>
        <pc:picChg chg="add del mod">
          <ac:chgData name="Adele Vowles" userId="30654ba7-41c5-4510-bbef-4109f14f651a" providerId="ADAL" clId="{A48A8B63-B372-4E42-BA7A-6713221366A3}" dt="2025-01-10T09:38:37.096" v="372" actId="478"/>
          <ac:picMkLst>
            <pc:docMk/>
            <pc:sldMk cId="2167126857" sldId="326"/>
            <ac:picMk id="7" creationId="{EF81127F-78EA-90A9-DFA8-48AAE26E75B0}"/>
          </ac:picMkLst>
        </pc:picChg>
        <pc:picChg chg="add mod modCrop">
          <ac:chgData name="Adele Vowles" userId="30654ba7-41c5-4510-bbef-4109f14f651a" providerId="ADAL" clId="{A48A8B63-B372-4E42-BA7A-6713221366A3}" dt="2025-01-10T11:30:02.284" v="845" actId="1076"/>
          <ac:picMkLst>
            <pc:docMk/>
            <pc:sldMk cId="2167126857" sldId="326"/>
            <ac:picMk id="9" creationId="{9ED8AF44-3664-D243-52F9-6F5D7026C377}"/>
          </ac:picMkLst>
        </pc:picChg>
      </pc:sldChg>
    </pc:docChg>
  </pc:docChgLst>
  <pc:docChgLst>
    <pc:chgData name="Adele Vowles" userId="30654ba7-41c5-4510-bbef-4109f14f651a" providerId="ADAL" clId="{D7F225CA-0504-4DF6-9E62-75CBAC0D7CC3}"/>
    <pc:docChg chg="undo custSel addSld delSld modSld sldOrd">
      <pc:chgData name="Adele Vowles" userId="30654ba7-41c5-4510-bbef-4109f14f651a" providerId="ADAL" clId="{D7F225CA-0504-4DF6-9E62-75CBAC0D7CC3}" dt="2024-03-22T11:01:10.587" v="1066" actId="6549"/>
      <pc:docMkLst>
        <pc:docMk/>
      </pc:docMkLst>
      <pc:sldChg chg="modSp mod">
        <pc:chgData name="Adele Vowles" userId="30654ba7-41c5-4510-bbef-4109f14f651a" providerId="ADAL" clId="{D7F225CA-0504-4DF6-9E62-75CBAC0D7CC3}" dt="2024-03-22T09:13:43.428" v="226" actId="1076"/>
        <pc:sldMkLst>
          <pc:docMk/>
          <pc:sldMk cId="1825472846" sldId="259"/>
        </pc:sldMkLst>
      </pc:sldChg>
      <pc:sldChg chg="modSp mod">
        <pc:chgData name="Adele Vowles" userId="30654ba7-41c5-4510-bbef-4109f14f651a" providerId="ADAL" clId="{D7F225CA-0504-4DF6-9E62-75CBAC0D7CC3}" dt="2024-03-22T09:23:50.284" v="452" actId="20577"/>
        <pc:sldMkLst>
          <pc:docMk/>
          <pc:sldMk cId="1174628741" sldId="261"/>
        </pc:sldMkLst>
      </pc:sldChg>
      <pc:sldChg chg="del">
        <pc:chgData name="Adele Vowles" userId="30654ba7-41c5-4510-bbef-4109f14f651a" providerId="ADAL" clId="{D7F225CA-0504-4DF6-9E62-75CBAC0D7CC3}" dt="2024-03-22T09:10:28.315" v="23" actId="47"/>
        <pc:sldMkLst>
          <pc:docMk/>
          <pc:sldMk cId="3095278212" sldId="277"/>
        </pc:sldMkLst>
      </pc:sldChg>
      <pc:sldChg chg="modSp mod">
        <pc:chgData name="Adele Vowles" userId="30654ba7-41c5-4510-bbef-4109f14f651a" providerId="ADAL" clId="{D7F225CA-0504-4DF6-9E62-75CBAC0D7CC3}" dt="2024-03-22T09:23:53.021" v="455" actId="6549"/>
        <pc:sldMkLst>
          <pc:docMk/>
          <pc:sldMk cId="2068173398" sldId="286"/>
        </pc:sldMkLst>
      </pc:sldChg>
      <pc:sldChg chg="del">
        <pc:chgData name="Adele Vowles" userId="30654ba7-41c5-4510-bbef-4109f14f651a" providerId="ADAL" clId="{D7F225CA-0504-4DF6-9E62-75CBAC0D7CC3}" dt="2024-03-22T09:10:20.243" v="19" actId="47"/>
        <pc:sldMkLst>
          <pc:docMk/>
          <pc:sldMk cId="3640727958" sldId="287"/>
        </pc:sldMkLst>
      </pc:sldChg>
      <pc:sldChg chg="modSp mod ord">
        <pc:chgData name="Adele Vowles" userId="30654ba7-41c5-4510-bbef-4109f14f651a" providerId="ADAL" clId="{D7F225CA-0504-4DF6-9E62-75CBAC0D7CC3}" dt="2024-03-22T10:56:44.758" v="887"/>
        <pc:sldMkLst>
          <pc:docMk/>
          <pc:sldMk cId="2056451660" sldId="288"/>
        </pc:sldMkLst>
      </pc:sldChg>
      <pc:sldChg chg="del">
        <pc:chgData name="Adele Vowles" userId="30654ba7-41c5-4510-bbef-4109f14f651a" providerId="ADAL" clId="{D7F225CA-0504-4DF6-9E62-75CBAC0D7CC3}" dt="2024-03-22T09:10:23.239" v="20" actId="47"/>
        <pc:sldMkLst>
          <pc:docMk/>
          <pc:sldMk cId="268580673" sldId="290"/>
        </pc:sldMkLst>
      </pc:sldChg>
      <pc:sldChg chg="del">
        <pc:chgData name="Adele Vowles" userId="30654ba7-41c5-4510-bbef-4109f14f651a" providerId="ADAL" clId="{D7F225CA-0504-4DF6-9E62-75CBAC0D7CC3}" dt="2024-03-22T09:10:25.462" v="21" actId="47"/>
        <pc:sldMkLst>
          <pc:docMk/>
          <pc:sldMk cId="3489049079" sldId="292"/>
        </pc:sldMkLst>
      </pc:sldChg>
      <pc:sldChg chg="del">
        <pc:chgData name="Adele Vowles" userId="30654ba7-41c5-4510-bbef-4109f14f651a" providerId="ADAL" clId="{D7F225CA-0504-4DF6-9E62-75CBAC0D7CC3}" dt="2024-03-22T09:10:26.279" v="22" actId="47"/>
        <pc:sldMkLst>
          <pc:docMk/>
          <pc:sldMk cId="1542209098" sldId="298"/>
        </pc:sldMkLst>
      </pc:sldChg>
      <pc:sldChg chg="modSp mod modNotesTx">
        <pc:chgData name="Adele Vowles" userId="30654ba7-41c5-4510-bbef-4109f14f651a" providerId="ADAL" clId="{D7F225CA-0504-4DF6-9E62-75CBAC0D7CC3}" dt="2024-03-22T11:01:10.587" v="1066" actId="6549"/>
        <pc:sldMkLst>
          <pc:docMk/>
          <pc:sldMk cId="929300072" sldId="300"/>
        </pc:sldMkLst>
      </pc:sldChg>
      <pc:sldChg chg="new del">
        <pc:chgData name="Adele Vowles" userId="30654ba7-41c5-4510-bbef-4109f14f651a" providerId="ADAL" clId="{D7F225CA-0504-4DF6-9E62-75CBAC0D7CC3}" dt="2024-03-22T09:19:12.806" v="236" actId="47"/>
        <pc:sldMkLst>
          <pc:docMk/>
          <pc:sldMk cId="2851303383" sldId="301"/>
        </pc:sldMkLst>
      </pc:sldChg>
      <pc:sldChg chg="addSp modSp add mod modNotesTx">
        <pc:chgData name="Adele Vowles" userId="30654ba7-41c5-4510-bbef-4109f14f651a" providerId="ADAL" clId="{D7F225CA-0504-4DF6-9E62-75CBAC0D7CC3}" dt="2024-03-22T10:46:11.327" v="876"/>
        <pc:sldMkLst>
          <pc:docMk/>
          <pc:sldMk cId="2907379299" sldId="301"/>
        </pc:sldMkLst>
      </pc:sldChg>
      <pc:sldChg chg="new del">
        <pc:chgData name="Adele Vowles" userId="30654ba7-41c5-4510-bbef-4109f14f651a" providerId="ADAL" clId="{D7F225CA-0504-4DF6-9E62-75CBAC0D7CC3}" dt="2024-03-22T10:16:33.436" v="464" actId="47"/>
        <pc:sldMkLst>
          <pc:docMk/>
          <pc:sldMk cId="2318851949" sldId="302"/>
        </pc:sldMkLst>
      </pc:sldChg>
      <pc:sldChg chg="modSp add mod modNotesTx">
        <pc:chgData name="Adele Vowles" userId="30654ba7-41c5-4510-bbef-4109f14f651a" providerId="ADAL" clId="{D7F225CA-0504-4DF6-9E62-75CBAC0D7CC3}" dt="2024-03-22T10:59:43.779" v="1004" actId="20577"/>
        <pc:sldMkLst>
          <pc:docMk/>
          <pc:sldMk cId="2735703229" sldId="302"/>
        </pc:sldMkLst>
      </pc:sldChg>
    </pc:docChg>
  </pc:docChgLst>
  <pc:docChgLst>
    <pc:chgData name="Adele Vowles" userId="30654ba7-41c5-4510-bbef-4109f14f651a" providerId="ADAL" clId="{A319E181-3A77-43AF-80F6-712411B8C942}"/>
    <pc:docChg chg="undo custSel addSld delSld modSld sldOrd">
      <pc:chgData name="Adele Vowles" userId="30654ba7-41c5-4510-bbef-4109f14f651a" providerId="ADAL" clId="{A319E181-3A77-43AF-80F6-712411B8C942}" dt="2024-11-14T13:47:22.907" v="3804" actId="47"/>
      <pc:docMkLst>
        <pc:docMk/>
      </pc:docMkLst>
      <pc:sldChg chg="del">
        <pc:chgData name="Adele Vowles" userId="30654ba7-41c5-4510-bbef-4109f14f651a" providerId="ADAL" clId="{A319E181-3A77-43AF-80F6-712411B8C942}" dt="2024-10-21T13:35:58.474" v="813" actId="47"/>
        <pc:sldMkLst>
          <pc:docMk/>
          <pc:sldMk cId="2907379299" sldId="301"/>
        </pc:sldMkLst>
      </pc:sldChg>
      <pc:sldChg chg="del ord">
        <pc:chgData name="Adele Vowles" userId="30654ba7-41c5-4510-bbef-4109f14f651a" providerId="ADAL" clId="{A319E181-3A77-43AF-80F6-712411B8C942}" dt="2024-10-21T13:35:46.370" v="810" actId="47"/>
        <pc:sldMkLst>
          <pc:docMk/>
          <pc:sldMk cId="2735703229" sldId="302"/>
        </pc:sldMkLst>
      </pc:sldChg>
      <pc:sldChg chg="del">
        <pc:chgData name="Adele Vowles" userId="30654ba7-41c5-4510-bbef-4109f14f651a" providerId="ADAL" clId="{A319E181-3A77-43AF-80F6-712411B8C942}" dt="2024-10-21T10:47:05.440" v="0" actId="47"/>
        <pc:sldMkLst>
          <pc:docMk/>
          <pc:sldMk cId="2229320406" sldId="303"/>
        </pc:sldMkLst>
      </pc:sldChg>
      <pc:sldChg chg="del delCm">
        <pc:chgData name="Adele Vowles" userId="30654ba7-41c5-4510-bbef-4109f14f651a" providerId="ADAL" clId="{A319E181-3A77-43AF-80F6-712411B8C942}" dt="2024-10-21T13:35:57.536" v="812" actId="47"/>
        <pc:sldMkLst>
          <pc:docMk/>
          <pc:sldMk cId="1768918466" sldId="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dele Vowles" userId="30654ba7-41c5-4510-bbef-4109f14f651a" providerId="ADAL" clId="{A319E181-3A77-43AF-80F6-712411B8C942}" dt="2024-10-21T10:47:19.316" v="5"/>
              <pc2:cmMkLst xmlns:pc2="http://schemas.microsoft.com/office/powerpoint/2019/9/main/command">
                <pc:docMk/>
                <pc:sldMk cId="1768918466" sldId="304"/>
                <pc2:cmMk id="{477EE7F2-C837-4017-A0A3-69532E2104BD}"/>
              </pc2:cmMkLst>
            </pc226:cmChg>
          </p:ext>
        </pc:extLst>
      </pc:sldChg>
      <pc:sldChg chg="del">
        <pc:chgData name="Adele Vowles" userId="30654ba7-41c5-4510-bbef-4109f14f651a" providerId="ADAL" clId="{A319E181-3A77-43AF-80F6-712411B8C942}" dt="2024-10-21T10:47:25.690" v="6" actId="47"/>
        <pc:sldMkLst>
          <pc:docMk/>
          <pc:sldMk cId="3454118542" sldId="305"/>
        </pc:sldMkLst>
      </pc:sldChg>
      <pc:sldChg chg="addSp modSp mod">
        <pc:chgData name="Adele Vowles" userId="30654ba7-41c5-4510-bbef-4109f14f651a" providerId="ADAL" clId="{A319E181-3A77-43AF-80F6-712411B8C942}" dt="2024-11-04T09:41:48.519" v="3801" actId="6549"/>
        <pc:sldMkLst>
          <pc:docMk/>
          <pc:sldMk cId="3964055082" sldId="307"/>
        </pc:sldMkLst>
        <pc:spChg chg="mod">
          <ac:chgData name="Adele Vowles" userId="30654ba7-41c5-4510-bbef-4109f14f651a" providerId="ADAL" clId="{A319E181-3A77-43AF-80F6-712411B8C942}" dt="2024-10-31T12:08:11.141" v="3636" actId="20577"/>
          <ac:spMkLst>
            <pc:docMk/>
            <pc:sldMk cId="3964055082" sldId="307"/>
            <ac:spMk id="2" creationId="{2091AB1C-2FD4-8C87-7BBB-0F2B4C3626E7}"/>
          </ac:spMkLst>
        </pc:spChg>
        <pc:spChg chg="mod">
          <ac:chgData name="Adele Vowles" userId="30654ba7-41c5-4510-bbef-4109f14f651a" providerId="ADAL" clId="{A319E181-3A77-43AF-80F6-712411B8C942}" dt="2024-11-04T09:41:48.519" v="3801" actId="6549"/>
          <ac:spMkLst>
            <pc:docMk/>
            <pc:sldMk cId="3964055082" sldId="307"/>
            <ac:spMk id="3" creationId="{2471E71C-DF95-94DC-56CC-8EAD8FA0A6D7}"/>
          </ac:spMkLst>
        </pc:spChg>
        <pc:picChg chg="add mod">
          <ac:chgData name="Adele Vowles" userId="30654ba7-41c5-4510-bbef-4109f14f651a" providerId="ADAL" clId="{A319E181-3A77-43AF-80F6-712411B8C942}" dt="2024-10-21T10:47:51.616" v="22" actId="1076"/>
          <ac:picMkLst>
            <pc:docMk/>
            <pc:sldMk cId="3964055082" sldId="307"/>
            <ac:picMk id="4" creationId="{49CFAC3E-5371-9700-E14E-A06EF8E93E64}"/>
          </ac:picMkLst>
        </pc:picChg>
        <pc:picChg chg="add mod">
          <ac:chgData name="Adele Vowles" userId="30654ba7-41c5-4510-bbef-4109f14f651a" providerId="ADAL" clId="{A319E181-3A77-43AF-80F6-712411B8C942}" dt="2024-10-21T10:47:49.873" v="21" actId="1076"/>
          <ac:picMkLst>
            <pc:docMk/>
            <pc:sldMk cId="3964055082" sldId="307"/>
            <ac:picMk id="5" creationId="{B7A7C61C-9401-64F4-9748-C89090E8709B}"/>
          </ac:picMkLst>
        </pc:picChg>
      </pc:sldChg>
      <pc:sldChg chg="del">
        <pc:chgData name="Adele Vowles" userId="30654ba7-41c5-4510-bbef-4109f14f651a" providerId="ADAL" clId="{A319E181-3A77-43AF-80F6-712411B8C942}" dt="2024-10-21T10:47:08.598" v="1" actId="47"/>
        <pc:sldMkLst>
          <pc:docMk/>
          <pc:sldMk cId="4208728299" sldId="308"/>
        </pc:sldMkLst>
      </pc:sldChg>
      <pc:sldChg chg="del">
        <pc:chgData name="Adele Vowles" userId="30654ba7-41c5-4510-bbef-4109f14f651a" providerId="ADAL" clId="{A319E181-3A77-43AF-80F6-712411B8C942}" dt="2024-10-21T10:47:16.203" v="4" actId="47"/>
        <pc:sldMkLst>
          <pc:docMk/>
          <pc:sldMk cId="2064848100" sldId="309"/>
        </pc:sldMkLst>
      </pc:sldChg>
      <pc:sldChg chg="del">
        <pc:chgData name="Adele Vowles" userId="30654ba7-41c5-4510-bbef-4109f14f651a" providerId="ADAL" clId="{A319E181-3A77-43AF-80F6-712411B8C942}" dt="2024-10-21T10:47:14.760" v="2" actId="47"/>
        <pc:sldMkLst>
          <pc:docMk/>
          <pc:sldMk cId="516081496" sldId="310"/>
        </pc:sldMkLst>
      </pc:sldChg>
      <pc:sldChg chg="del">
        <pc:chgData name="Adele Vowles" userId="30654ba7-41c5-4510-bbef-4109f14f651a" providerId="ADAL" clId="{A319E181-3A77-43AF-80F6-712411B8C942}" dt="2024-10-21T13:35:50.892" v="811" actId="47"/>
        <pc:sldMkLst>
          <pc:docMk/>
          <pc:sldMk cId="918958619" sldId="313"/>
        </pc:sldMkLst>
      </pc:sldChg>
      <pc:sldChg chg="del">
        <pc:chgData name="Adele Vowles" userId="30654ba7-41c5-4510-bbef-4109f14f651a" providerId="ADAL" clId="{A319E181-3A77-43AF-80F6-712411B8C942}" dt="2024-10-21T10:47:15.321" v="3" actId="47"/>
        <pc:sldMkLst>
          <pc:docMk/>
          <pc:sldMk cId="2261721466" sldId="314"/>
        </pc:sldMkLst>
      </pc:sldChg>
      <pc:sldChg chg="modSp new del mod modTransition">
        <pc:chgData name="Adele Vowles" userId="30654ba7-41c5-4510-bbef-4109f14f651a" providerId="ADAL" clId="{A319E181-3A77-43AF-80F6-712411B8C942}" dt="2024-10-22T08:07:05.565" v="1939" actId="47"/>
        <pc:sldMkLst>
          <pc:docMk/>
          <pc:sldMk cId="4153015092" sldId="314"/>
        </pc:sldMkLst>
      </pc:sldChg>
      <pc:sldChg chg="addSp modSp new mod modTransition modShow">
        <pc:chgData name="Adele Vowles" userId="30654ba7-41c5-4510-bbef-4109f14f651a" providerId="ADAL" clId="{A319E181-3A77-43AF-80F6-712411B8C942}" dt="2024-10-31T12:08:31.228" v="3638" actId="1076"/>
        <pc:sldMkLst>
          <pc:docMk/>
          <pc:sldMk cId="2407937702" sldId="315"/>
        </pc:sldMkLst>
        <pc:spChg chg="mod">
          <ac:chgData name="Adele Vowles" userId="30654ba7-41c5-4510-bbef-4109f14f651a" providerId="ADAL" clId="{A319E181-3A77-43AF-80F6-712411B8C942}" dt="2024-10-22T08:06:41.986" v="1882"/>
          <ac:spMkLst>
            <pc:docMk/>
            <pc:sldMk cId="2407937702" sldId="315"/>
            <ac:spMk id="2" creationId="{6370CD06-69C4-20A1-4C09-30E2F3FC738D}"/>
          </ac:spMkLst>
        </pc:spChg>
        <pc:spChg chg="mod">
          <ac:chgData name="Adele Vowles" userId="30654ba7-41c5-4510-bbef-4109f14f651a" providerId="ADAL" clId="{A319E181-3A77-43AF-80F6-712411B8C942}" dt="2024-10-31T12:08:27.696" v="3637" actId="403"/>
          <ac:spMkLst>
            <pc:docMk/>
            <pc:sldMk cId="2407937702" sldId="315"/>
            <ac:spMk id="3" creationId="{503198A9-44EA-0B84-EE7D-480D880AA103}"/>
          </ac:spMkLst>
        </pc:spChg>
        <pc:picChg chg="add mod">
          <ac:chgData name="Adele Vowles" userId="30654ba7-41c5-4510-bbef-4109f14f651a" providerId="ADAL" clId="{A319E181-3A77-43AF-80F6-712411B8C942}" dt="2024-10-31T12:08:31.228" v="3638" actId="1076"/>
          <ac:picMkLst>
            <pc:docMk/>
            <pc:sldMk cId="2407937702" sldId="315"/>
            <ac:picMk id="5" creationId="{61F79C29-C2FE-3BBE-ECC5-7AFFBB44DCEA}"/>
          </ac:picMkLst>
        </pc:picChg>
      </pc:sldChg>
      <pc:sldChg chg="modSp new mod modTransition">
        <pc:chgData name="Adele Vowles" userId="30654ba7-41c5-4510-bbef-4109f14f651a" providerId="ADAL" clId="{A319E181-3A77-43AF-80F6-712411B8C942}" dt="2024-10-22T08:46:06.306" v="2915" actId="20577"/>
        <pc:sldMkLst>
          <pc:docMk/>
          <pc:sldMk cId="433180642" sldId="316"/>
        </pc:sldMkLst>
        <pc:spChg chg="mod">
          <ac:chgData name="Adele Vowles" userId="30654ba7-41c5-4510-bbef-4109f14f651a" providerId="ADAL" clId="{A319E181-3A77-43AF-80F6-712411B8C942}" dt="2024-10-22T08:46:06.306" v="2915" actId="20577"/>
          <ac:spMkLst>
            <pc:docMk/>
            <pc:sldMk cId="433180642" sldId="316"/>
            <ac:spMk id="2" creationId="{26A6C4F1-AF32-A2AA-BA0D-E92F85BD34C7}"/>
          </ac:spMkLst>
        </pc:spChg>
        <pc:spChg chg="mod">
          <ac:chgData name="Adele Vowles" userId="30654ba7-41c5-4510-bbef-4109f14f651a" providerId="ADAL" clId="{A319E181-3A77-43AF-80F6-712411B8C942}" dt="2024-10-22T08:35:40.390" v="2387" actId="6549"/>
          <ac:spMkLst>
            <pc:docMk/>
            <pc:sldMk cId="433180642" sldId="316"/>
            <ac:spMk id="3" creationId="{95B2DA71-A60C-86FE-7D95-47FBC44B496F}"/>
          </ac:spMkLst>
        </pc:spChg>
      </pc:sldChg>
      <pc:sldChg chg="modSp new del mod">
        <pc:chgData name="Adele Vowles" userId="30654ba7-41c5-4510-bbef-4109f14f651a" providerId="ADAL" clId="{A319E181-3A77-43AF-80F6-712411B8C942}" dt="2024-10-21T11:58:34.784" v="211" actId="47"/>
        <pc:sldMkLst>
          <pc:docMk/>
          <pc:sldMk cId="1997167427" sldId="317"/>
        </pc:sldMkLst>
      </pc:sldChg>
      <pc:sldChg chg="modSp new mod modTransition modNotesTx">
        <pc:chgData name="Adele Vowles" userId="30654ba7-41c5-4510-bbef-4109f14f651a" providerId="ADAL" clId="{A319E181-3A77-43AF-80F6-712411B8C942}" dt="2024-11-04T09:42:16.929" v="3802" actId="20577"/>
        <pc:sldMkLst>
          <pc:docMk/>
          <pc:sldMk cId="1419260554" sldId="318"/>
        </pc:sldMkLst>
        <pc:spChg chg="mod">
          <ac:chgData name="Adele Vowles" userId="30654ba7-41c5-4510-bbef-4109f14f651a" providerId="ADAL" clId="{A319E181-3A77-43AF-80F6-712411B8C942}" dt="2024-10-21T11:58:13.016" v="139" actId="20577"/>
          <ac:spMkLst>
            <pc:docMk/>
            <pc:sldMk cId="1419260554" sldId="318"/>
            <ac:spMk id="2" creationId="{F770145B-9F8B-7752-5898-F7AD240C6486}"/>
          </ac:spMkLst>
        </pc:spChg>
        <pc:spChg chg="mod">
          <ac:chgData name="Adele Vowles" userId="30654ba7-41c5-4510-bbef-4109f14f651a" providerId="ADAL" clId="{A319E181-3A77-43AF-80F6-712411B8C942}" dt="2024-10-31T14:09:36.795" v="3702" actId="20577"/>
          <ac:spMkLst>
            <pc:docMk/>
            <pc:sldMk cId="1419260554" sldId="318"/>
            <ac:spMk id="3" creationId="{F2767CC0-8B76-ADEE-B4CC-379D994E6E90}"/>
          </ac:spMkLst>
        </pc:spChg>
      </pc:sldChg>
      <pc:sldChg chg="addSp delSp modSp new mod ord modTransition">
        <pc:chgData name="Adele Vowles" userId="30654ba7-41c5-4510-bbef-4109f14f651a" providerId="ADAL" clId="{A319E181-3A77-43AF-80F6-712411B8C942}" dt="2024-10-22T08:28:13.670" v="2189"/>
        <pc:sldMkLst>
          <pc:docMk/>
          <pc:sldMk cId="675026590" sldId="319"/>
        </pc:sldMkLst>
        <pc:spChg chg="mod">
          <ac:chgData name="Adele Vowles" userId="30654ba7-41c5-4510-bbef-4109f14f651a" providerId="ADAL" clId="{A319E181-3A77-43AF-80F6-712411B8C942}" dt="2024-10-21T13:38:24.644" v="933" actId="20577"/>
          <ac:spMkLst>
            <pc:docMk/>
            <pc:sldMk cId="675026590" sldId="319"/>
            <ac:spMk id="2" creationId="{C7A1EFC3-7710-DADB-FD21-178F3EB1B1D8}"/>
          </ac:spMkLst>
        </pc:spChg>
        <pc:spChg chg="add mod">
          <ac:chgData name="Adele Vowles" userId="30654ba7-41c5-4510-bbef-4109f14f651a" providerId="ADAL" clId="{A319E181-3A77-43AF-80F6-712411B8C942}" dt="2024-10-22T08:11:37.142" v="1983" actId="1038"/>
          <ac:spMkLst>
            <pc:docMk/>
            <pc:sldMk cId="675026590" sldId="319"/>
            <ac:spMk id="4" creationId="{FFB5D14D-7BB4-C213-25A5-FB6A0A9FA79F}"/>
          </ac:spMkLst>
        </pc:spChg>
      </pc:sldChg>
      <pc:sldChg chg="addSp modSp new mod modTransition">
        <pc:chgData name="Adele Vowles" userId="30654ba7-41c5-4510-bbef-4109f14f651a" providerId="ADAL" clId="{A319E181-3A77-43AF-80F6-712411B8C942}" dt="2024-10-31T10:11:47.863" v="3409" actId="1038"/>
        <pc:sldMkLst>
          <pc:docMk/>
          <pc:sldMk cId="3282416964" sldId="320"/>
        </pc:sldMkLst>
        <pc:spChg chg="mod">
          <ac:chgData name="Adele Vowles" userId="30654ba7-41c5-4510-bbef-4109f14f651a" providerId="ADAL" clId="{A319E181-3A77-43AF-80F6-712411B8C942}" dt="2024-10-22T08:11:57.246" v="1986" actId="6549"/>
          <ac:spMkLst>
            <pc:docMk/>
            <pc:sldMk cId="3282416964" sldId="320"/>
            <ac:spMk id="2" creationId="{67FB6008-AC46-22A3-3EEB-768EFEF558BE}"/>
          </ac:spMkLst>
        </pc:spChg>
        <pc:spChg chg="mod">
          <ac:chgData name="Adele Vowles" userId="30654ba7-41c5-4510-bbef-4109f14f651a" providerId="ADAL" clId="{A319E181-3A77-43AF-80F6-712411B8C942}" dt="2024-10-22T10:08:32.812" v="3073" actId="404"/>
          <ac:spMkLst>
            <pc:docMk/>
            <pc:sldMk cId="3282416964" sldId="320"/>
            <ac:spMk id="3" creationId="{35A3853B-7DAB-4FF4-2361-3F6927DF7DBC}"/>
          </ac:spMkLst>
        </pc:spChg>
        <pc:picChg chg="add mod modCrop">
          <ac:chgData name="Adele Vowles" userId="30654ba7-41c5-4510-bbef-4109f14f651a" providerId="ADAL" clId="{A319E181-3A77-43AF-80F6-712411B8C942}" dt="2024-10-31T10:11:47.863" v="3409" actId="1038"/>
          <ac:picMkLst>
            <pc:docMk/>
            <pc:sldMk cId="3282416964" sldId="320"/>
            <ac:picMk id="5" creationId="{F8F1A6FF-92B5-5929-24C9-E73F5B58767D}"/>
          </ac:picMkLst>
        </pc:picChg>
        <pc:picChg chg="add mod">
          <ac:chgData name="Adele Vowles" userId="30654ba7-41c5-4510-bbef-4109f14f651a" providerId="ADAL" clId="{A319E181-3A77-43AF-80F6-712411B8C942}" dt="2024-10-31T10:11:47.863" v="3409" actId="1038"/>
          <ac:picMkLst>
            <pc:docMk/>
            <pc:sldMk cId="3282416964" sldId="320"/>
            <ac:picMk id="7" creationId="{C95BD44D-0A6C-CBA2-5A91-3BA5BAED0683}"/>
          </ac:picMkLst>
        </pc:picChg>
        <pc:picChg chg="add mod">
          <ac:chgData name="Adele Vowles" userId="30654ba7-41c5-4510-bbef-4109f14f651a" providerId="ADAL" clId="{A319E181-3A77-43AF-80F6-712411B8C942}" dt="2024-10-22T10:08:24.256" v="3069" actId="1076"/>
          <ac:picMkLst>
            <pc:docMk/>
            <pc:sldMk cId="3282416964" sldId="320"/>
            <ac:picMk id="1026" creationId="{EDD36FA1-E3E1-7A01-D461-0783BA6AB28F}"/>
          </ac:picMkLst>
        </pc:picChg>
      </pc:sldChg>
      <pc:sldChg chg="addSp delSp modSp new mod modTransition">
        <pc:chgData name="Adele Vowles" userId="30654ba7-41c5-4510-bbef-4109f14f651a" providerId="ADAL" clId="{A319E181-3A77-43AF-80F6-712411B8C942}" dt="2024-10-31T14:36:24.736" v="3798"/>
        <pc:sldMkLst>
          <pc:docMk/>
          <pc:sldMk cId="1513595030" sldId="321"/>
        </pc:sldMkLst>
        <pc:spChg chg="mod">
          <ac:chgData name="Adele Vowles" userId="30654ba7-41c5-4510-bbef-4109f14f651a" providerId="ADAL" clId="{A319E181-3A77-43AF-80F6-712411B8C942}" dt="2024-10-31T10:11:29.331" v="3399" actId="6549"/>
          <ac:spMkLst>
            <pc:docMk/>
            <pc:sldMk cId="1513595030" sldId="321"/>
            <ac:spMk id="2" creationId="{9313BD78-A151-30C1-4265-3943DBAED2E1}"/>
          </ac:spMkLst>
        </pc:spChg>
      </pc:sldChg>
      <pc:sldChg chg="modSp new del mod modTransition">
        <pc:chgData name="Adele Vowles" userId="30654ba7-41c5-4510-bbef-4109f14f651a" providerId="ADAL" clId="{A319E181-3A77-43AF-80F6-712411B8C942}" dt="2024-11-14T13:47:22.907" v="3804" actId="47"/>
        <pc:sldMkLst>
          <pc:docMk/>
          <pc:sldMk cId="1484654526" sldId="322"/>
        </pc:sldMkLst>
      </pc:sldChg>
      <pc:sldChg chg="addSp delSp modSp new mod modTransition">
        <pc:chgData name="Adele Vowles" userId="30654ba7-41c5-4510-bbef-4109f14f651a" providerId="ADAL" clId="{A319E181-3A77-43AF-80F6-712411B8C942}" dt="2024-10-31T14:36:22.015" v="3797"/>
        <pc:sldMkLst>
          <pc:docMk/>
          <pc:sldMk cId="2780666801" sldId="323"/>
        </pc:sldMkLst>
        <pc:spChg chg="mod">
          <ac:chgData name="Adele Vowles" userId="30654ba7-41c5-4510-bbef-4109f14f651a" providerId="ADAL" clId="{A319E181-3A77-43AF-80F6-712411B8C942}" dt="2024-10-22T08:32:57.371" v="2307" actId="6549"/>
          <ac:spMkLst>
            <pc:docMk/>
            <pc:sldMk cId="2780666801" sldId="323"/>
            <ac:spMk id="2" creationId="{4B8131A2-0AF9-230E-9CE3-1B3677E9690B}"/>
          </ac:spMkLst>
        </pc:spChg>
        <pc:spChg chg="add mod">
          <ac:chgData name="Adele Vowles" userId="30654ba7-41c5-4510-bbef-4109f14f651a" providerId="ADAL" clId="{A319E181-3A77-43AF-80F6-712411B8C942}" dt="2024-10-21T14:03:51.931" v="1429"/>
          <ac:spMkLst>
            <pc:docMk/>
            <pc:sldMk cId="2780666801" sldId="323"/>
            <ac:spMk id="5" creationId="{9B7BA2F5-E70A-DEE6-DFA1-24E596962CC7}"/>
          </ac:spMkLst>
        </pc:spChg>
        <pc:spChg chg="add mod">
          <ac:chgData name="Adele Vowles" userId="30654ba7-41c5-4510-bbef-4109f14f651a" providerId="ADAL" clId="{A319E181-3A77-43AF-80F6-712411B8C942}" dt="2024-10-22T08:38:11.656" v="2404" actId="1076"/>
          <ac:spMkLst>
            <pc:docMk/>
            <pc:sldMk cId="2780666801" sldId="323"/>
            <ac:spMk id="6" creationId="{F597CB9A-3E17-6F54-E44C-089D7E3AC12E}"/>
          </ac:spMkLst>
        </pc:spChg>
        <pc:picChg chg="add mod">
          <ac:chgData name="Adele Vowles" userId="30654ba7-41c5-4510-bbef-4109f14f651a" providerId="ADAL" clId="{A319E181-3A77-43AF-80F6-712411B8C942}" dt="2024-10-22T08:37:55.743" v="2402" actId="1076"/>
          <ac:picMkLst>
            <pc:docMk/>
            <pc:sldMk cId="2780666801" sldId="323"/>
            <ac:picMk id="8" creationId="{5C219C8B-2464-AC60-A8A2-601EDAFE49E2}"/>
          </ac:picMkLst>
        </pc:picChg>
      </pc:sldChg>
      <pc:sldChg chg="addSp modSp new mod modTransition">
        <pc:chgData name="Adele Vowles" userId="30654ba7-41c5-4510-bbef-4109f14f651a" providerId="ADAL" clId="{A319E181-3A77-43AF-80F6-712411B8C942}" dt="2024-10-31T14:36:20.041" v="3796"/>
        <pc:sldMkLst>
          <pc:docMk/>
          <pc:sldMk cId="1435884183" sldId="324"/>
        </pc:sldMkLst>
        <pc:spChg chg="mod">
          <ac:chgData name="Adele Vowles" userId="30654ba7-41c5-4510-bbef-4109f14f651a" providerId="ADAL" clId="{A319E181-3A77-43AF-80F6-712411B8C942}" dt="2024-10-31T14:07:42.923" v="3639" actId="20577"/>
          <ac:spMkLst>
            <pc:docMk/>
            <pc:sldMk cId="1435884183" sldId="324"/>
            <ac:spMk id="2" creationId="{AFCAC224-3B3F-865C-007A-C786D6E6A529}"/>
          </ac:spMkLst>
        </pc:spChg>
        <pc:spChg chg="mod">
          <ac:chgData name="Adele Vowles" userId="30654ba7-41c5-4510-bbef-4109f14f651a" providerId="ADAL" clId="{A319E181-3A77-43AF-80F6-712411B8C942}" dt="2024-10-31T10:06:53.968" v="3398" actId="122"/>
          <ac:spMkLst>
            <pc:docMk/>
            <pc:sldMk cId="1435884183" sldId="324"/>
            <ac:spMk id="3" creationId="{3344C55D-CD7B-B006-FB21-4E8259ABBD87}"/>
          </ac:spMkLst>
        </pc:spChg>
        <pc:picChg chg="add mod">
          <ac:chgData name="Adele Vowles" userId="30654ba7-41c5-4510-bbef-4109f14f651a" providerId="ADAL" clId="{A319E181-3A77-43AF-80F6-712411B8C942}" dt="2024-10-22T08:46:36.169" v="2919" actId="14100"/>
          <ac:picMkLst>
            <pc:docMk/>
            <pc:sldMk cId="1435884183" sldId="324"/>
            <ac:picMk id="4" creationId="{12749D20-9F51-407B-4460-D3134F0C78D6}"/>
          </ac:picMkLst>
        </pc:picChg>
      </pc:sldChg>
      <pc:sldMasterChg chg="delSldLayout">
        <pc:chgData name="Adele Vowles" userId="30654ba7-41c5-4510-bbef-4109f14f651a" providerId="ADAL" clId="{A319E181-3A77-43AF-80F6-712411B8C942}" dt="2024-10-21T13:35:58.474" v="813" actId="47"/>
        <pc:sldMasterMkLst>
          <pc:docMk/>
          <pc:sldMasterMk cId="66879163" sldId="2147483660"/>
        </pc:sldMasterMkLst>
        <pc:sldLayoutChg chg="del">
          <pc:chgData name="Adele Vowles" userId="30654ba7-41c5-4510-bbef-4109f14f651a" providerId="ADAL" clId="{A319E181-3A77-43AF-80F6-712411B8C942}" dt="2024-10-21T13:35:58.474" v="813" actId="47"/>
          <pc:sldLayoutMkLst>
            <pc:docMk/>
            <pc:sldMasterMk cId="66879163" sldId="2147483660"/>
            <pc:sldLayoutMk cId="1313798703" sldId="2147483672"/>
          </pc:sldLayoutMkLst>
        </pc:sldLayoutChg>
      </pc:sldMasterChg>
    </pc:docChg>
  </pc:docChgLst>
  <pc:docChgLst>
    <pc:chgData name="Tom Steel" userId="S::tom.steel@bristol.gov.uk::21d57993-8387-4b2a-97d4-b1aed6bfd9a2" providerId="AD" clId="Web-{4EA47913-DABA-0A6F-1BB1-7C7A9EAE80D7}"/>
    <pc:docChg chg="modSld">
      <pc:chgData name="Tom Steel" userId="S::tom.steel@bristol.gov.uk::21d57993-8387-4b2a-97d4-b1aed6bfd9a2" providerId="AD" clId="Web-{4EA47913-DABA-0A6F-1BB1-7C7A9EAE80D7}" dt="2024-07-24T10:16:30.965" v="799" actId="20577"/>
      <pc:docMkLst>
        <pc:docMk/>
      </pc:docMkLst>
      <pc:sldChg chg="addSp delSp modSp">
        <pc:chgData name="Tom Steel" userId="S::tom.steel@bristol.gov.uk::21d57993-8387-4b2a-97d4-b1aed6bfd9a2" providerId="AD" clId="Web-{4EA47913-DABA-0A6F-1BB1-7C7A9EAE80D7}" dt="2024-07-24T10:16:30.965" v="799" actId="20577"/>
        <pc:sldMkLst>
          <pc:docMk/>
          <pc:sldMk cId="4208728299" sldId="308"/>
        </pc:sldMkLst>
      </pc:sldChg>
      <pc:sldChg chg="modSp">
        <pc:chgData name="Tom Steel" userId="S::tom.steel@bristol.gov.uk::21d57993-8387-4b2a-97d4-b1aed6bfd9a2" providerId="AD" clId="Web-{4EA47913-DABA-0A6F-1BB1-7C7A9EAE80D7}" dt="2024-07-23T16:42:16.274" v="798" actId="20577"/>
        <pc:sldMkLst>
          <pc:docMk/>
          <pc:sldMk cId="918958619" sldId="313"/>
        </pc:sldMkLst>
      </pc:sldChg>
    </pc:docChg>
  </pc:docChgLst>
  <pc:docChgLst>
    <pc:chgData name="Adele Vowles" userId="S::adele.vowles@bristol.gov.uk::30654ba7-41c5-4510-bbef-4109f14f651a" providerId="AD" clId="Web-{47B8C570-251B-CBCE-AE99-E3CBA8123C08}"/>
    <pc:docChg chg="modSld">
      <pc:chgData name="Adele Vowles" userId="S::adele.vowles@bristol.gov.uk::30654ba7-41c5-4510-bbef-4109f14f651a" providerId="AD" clId="Web-{47B8C570-251B-CBCE-AE99-E3CBA8123C08}" dt="2025-01-10T13:59:03.939" v="19" actId="1076"/>
      <pc:docMkLst>
        <pc:docMk/>
      </pc:docMkLst>
      <pc:sldChg chg="modSp">
        <pc:chgData name="Adele Vowles" userId="S::adele.vowles@bristol.gov.uk::30654ba7-41c5-4510-bbef-4109f14f651a" providerId="AD" clId="Web-{47B8C570-251B-CBCE-AE99-E3CBA8123C08}" dt="2025-01-10T13:59:03.939" v="19" actId="1076"/>
        <pc:sldMkLst>
          <pc:docMk/>
          <pc:sldMk cId="2407937702" sldId="315"/>
        </pc:sldMkLst>
        <pc:picChg chg="mod">
          <ac:chgData name="Adele Vowles" userId="S::adele.vowles@bristol.gov.uk::30654ba7-41c5-4510-bbef-4109f14f651a" providerId="AD" clId="Web-{47B8C570-251B-CBCE-AE99-E3CBA8123C08}" dt="2025-01-10T13:59:03.939" v="19" actId="1076"/>
          <ac:picMkLst>
            <pc:docMk/>
            <pc:sldMk cId="2407937702" sldId="315"/>
            <ac:picMk id="5" creationId="{61F79C29-C2FE-3BBE-ECC5-7AFFBB44DCEA}"/>
          </ac:picMkLst>
        </pc:picChg>
      </pc:sldChg>
      <pc:sldChg chg="modSp">
        <pc:chgData name="Adele Vowles" userId="S::adele.vowles@bristol.gov.uk::30654ba7-41c5-4510-bbef-4109f14f651a" providerId="AD" clId="Web-{47B8C570-251B-CBCE-AE99-E3CBA8123C08}" dt="2025-01-10T13:56:20.355" v="1" actId="1076"/>
        <pc:sldMkLst>
          <pc:docMk/>
          <pc:sldMk cId="1435884183" sldId="324"/>
        </pc:sldMkLst>
        <pc:spChg chg="mod">
          <ac:chgData name="Adele Vowles" userId="S::adele.vowles@bristol.gov.uk::30654ba7-41c5-4510-bbef-4109f14f651a" providerId="AD" clId="Web-{47B8C570-251B-CBCE-AE99-E3CBA8123C08}" dt="2025-01-10T13:56:20.355" v="1" actId="1076"/>
          <ac:spMkLst>
            <pc:docMk/>
            <pc:sldMk cId="1435884183" sldId="324"/>
            <ac:spMk id="3" creationId="{3344C55D-CD7B-B006-FB21-4E8259ABBD87}"/>
          </ac:spMkLst>
        </pc:spChg>
      </pc:sldChg>
      <pc:sldChg chg="modSp">
        <pc:chgData name="Adele Vowles" userId="S::adele.vowles@bristol.gov.uk::30654ba7-41c5-4510-bbef-4109f14f651a" providerId="AD" clId="Web-{47B8C570-251B-CBCE-AE99-E3CBA8123C08}" dt="2025-01-10T13:58:12.890" v="14" actId="20577"/>
        <pc:sldMkLst>
          <pc:docMk/>
          <pc:sldMk cId="1710453058" sldId="325"/>
        </pc:sldMkLst>
        <pc:spChg chg="mod">
          <ac:chgData name="Adele Vowles" userId="S::adele.vowles@bristol.gov.uk::30654ba7-41c5-4510-bbef-4109f14f651a" providerId="AD" clId="Web-{47B8C570-251B-CBCE-AE99-E3CBA8123C08}" dt="2025-01-10T13:58:12.890" v="14" actId="20577"/>
          <ac:spMkLst>
            <pc:docMk/>
            <pc:sldMk cId="1710453058" sldId="325"/>
            <ac:spMk id="3" creationId="{A45703E2-A7F6-242A-3CD8-E085A37D41E3}"/>
          </ac:spMkLst>
        </pc:spChg>
      </pc:sldChg>
    </pc:docChg>
  </pc:docChgLst>
  <pc:docChgLst>
    <pc:chgData name="Adele Vowles" userId="30654ba7-41c5-4510-bbef-4109f14f651a" providerId="ADAL" clId="{FD0FE1E0-3594-43B0-B838-69082C423DA1}"/>
    <pc:docChg chg="modSld sldOrd">
      <pc:chgData name="Adele Vowles" userId="30654ba7-41c5-4510-bbef-4109f14f651a" providerId="ADAL" clId="{FD0FE1E0-3594-43B0-B838-69082C423DA1}" dt="2024-03-25T09:41:56.891" v="45" actId="6549"/>
      <pc:docMkLst>
        <pc:docMk/>
      </pc:docMkLst>
      <pc:sldChg chg="modSp mod modNotesTx">
        <pc:chgData name="Adele Vowles" userId="30654ba7-41c5-4510-bbef-4109f14f651a" providerId="ADAL" clId="{FD0FE1E0-3594-43B0-B838-69082C423DA1}" dt="2024-03-25T09:35:55.580" v="44" actId="20577"/>
        <pc:sldMkLst>
          <pc:docMk/>
          <pc:sldMk cId="1174628741" sldId="261"/>
        </pc:sldMkLst>
      </pc:sldChg>
      <pc:sldChg chg="modNotesTx">
        <pc:chgData name="Adele Vowles" userId="30654ba7-41c5-4510-bbef-4109f14f651a" providerId="ADAL" clId="{FD0FE1E0-3594-43B0-B838-69082C423DA1}" dt="2024-03-25T09:41:56.891" v="45" actId="6549"/>
        <pc:sldMkLst>
          <pc:docMk/>
          <pc:sldMk cId="2068173398" sldId="286"/>
        </pc:sldMkLst>
      </pc:sldChg>
      <pc:sldChg chg="modSp mod modNotesTx">
        <pc:chgData name="Adele Vowles" userId="30654ba7-41c5-4510-bbef-4109f14f651a" providerId="ADAL" clId="{FD0FE1E0-3594-43B0-B838-69082C423DA1}" dt="2024-03-25T09:19:30.161" v="34" actId="6549"/>
        <pc:sldMkLst>
          <pc:docMk/>
          <pc:sldMk cId="2056451660" sldId="288"/>
        </pc:sldMkLst>
      </pc:sldChg>
      <pc:sldChg chg="modSp mod ord modNotesTx">
        <pc:chgData name="Adele Vowles" userId="30654ba7-41c5-4510-bbef-4109f14f651a" providerId="ADAL" clId="{FD0FE1E0-3594-43B0-B838-69082C423DA1}" dt="2024-03-25T09:18:43.232" v="33" actId="6549"/>
        <pc:sldMkLst>
          <pc:docMk/>
          <pc:sldMk cId="929300072" sldId="300"/>
        </pc:sldMkLst>
      </pc:sldChg>
    </pc:docChg>
  </pc:docChgLst>
  <pc:docChgLst>
    <pc:chgData name="Jessica Horner" userId="87b036c9-1107-422e-9542-80bc7523b03b" providerId="ADAL" clId="{E594B3B2-43A7-47AD-A88E-CECCF6A1FC99}"/>
    <pc:docChg chg="modSld sldOrd">
      <pc:chgData name="Jessica Horner" userId="87b036c9-1107-422e-9542-80bc7523b03b" providerId="ADAL" clId="{E594B3B2-43A7-47AD-A88E-CECCF6A1FC99}" dt="2024-07-10T14:49:05.479" v="6"/>
      <pc:docMkLst>
        <pc:docMk/>
      </pc:docMkLst>
      <pc:sldChg chg="ord addCm">
        <pc:chgData name="Jessica Horner" userId="87b036c9-1107-422e-9542-80bc7523b03b" providerId="ADAL" clId="{E594B3B2-43A7-47AD-A88E-CECCF6A1FC99}" dt="2024-07-10T14:49:05.479" v="6"/>
        <pc:sldMkLst>
          <pc:docMk/>
          <pc:sldMk cId="1768918466" sldId="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ssica Horner" userId="87b036c9-1107-422e-9542-80bc7523b03b" providerId="ADAL" clId="{E594B3B2-43A7-47AD-A88E-CECCF6A1FC99}" dt="2024-07-10T14:49:05.479" v="6"/>
              <pc2:cmMkLst xmlns:pc2="http://schemas.microsoft.com/office/powerpoint/2019/9/main/command">
                <pc:docMk/>
                <pc:sldMk cId="1768918466" sldId="304"/>
                <pc2:cmMk id="{477EE7F2-C837-4017-A0A3-69532E2104BD}"/>
              </pc2:cmMkLst>
            </pc226:cmChg>
          </p:ext>
        </pc:extLst>
      </pc:sldChg>
    </pc:docChg>
  </pc:docChgLst>
  <pc:docChgLst>
    <pc:chgData name="Adele Vowles" userId="30654ba7-41c5-4510-bbef-4109f14f651a" providerId="ADAL" clId="{D6142BC2-6E21-4B19-9E8C-45530E79145D}"/>
    <pc:docChg chg="undo custSel addSld delSld modSld sldOrd">
      <pc:chgData name="Adele Vowles" userId="30654ba7-41c5-4510-bbef-4109f14f651a" providerId="ADAL" clId="{D6142BC2-6E21-4B19-9E8C-45530E79145D}" dt="2024-07-24T11:58:15.226" v="2224" actId="404"/>
      <pc:docMkLst>
        <pc:docMk/>
      </pc:docMkLst>
      <pc:sldChg chg="delSp del delDesignElem">
        <pc:chgData name="Adele Vowles" userId="30654ba7-41c5-4510-bbef-4109f14f651a" providerId="ADAL" clId="{D6142BC2-6E21-4B19-9E8C-45530E79145D}" dt="2024-07-01T10:27:53.387" v="95" actId="47"/>
        <pc:sldMkLst>
          <pc:docMk/>
          <pc:sldMk cId="1825472846" sldId="259"/>
        </pc:sldMkLst>
      </pc:sldChg>
      <pc:sldChg chg="delSp del delDesignElem">
        <pc:chgData name="Adele Vowles" userId="30654ba7-41c5-4510-bbef-4109f14f651a" providerId="ADAL" clId="{D6142BC2-6E21-4B19-9E8C-45530E79145D}" dt="2024-07-01T10:26:41.849" v="18" actId="47"/>
        <pc:sldMkLst>
          <pc:docMk/>
          <pc:sldMk cId="1174628741" sldId="261"/>
        </pc:sldMkLst>
      </pc:sldChg>
      <pc:sldChg chg="delSp modSp del mod ord delDesignElem">
        <pc:chgData name="Adele Vowles" userId="30654ba7-41c5-4510-bbef-4109f14f651a" providerId="ADAL" clId="{D6142BC2-6E21-4B19-9E8C-45530E79145D}" dt="2024-07-01T10:38:52.672" v="339" actId="47"/>
        <pc:sldMkLst>
          <pc:docMk/>
          <pc:sldMk cId="2068173398" sldId="286"/>
        </pc:sldMkLst>
      </pc:sldChg>
      <pc:sldChg chg="delSp del delDesignElem">
        <pc:chgData name="Adele Vowles" userId="30654ba7-41c5-4510-bbef-4109f14f651a" providerId="ADAL" clId="{D6142BC2-6E21-4B19-9E8C-45530E79145D}" dt="2024-07-01T10:27:08.875" v="34" actId="47"/>
        <pc:sldMkLst>
          <pc:docMk/>
          <pc:sldMk cId="2056451660" sldId="288"/>
        </pc:sldMkLst>
      </pc:sldChg>
      <pc:sldChg chg="delSp del delDesignElem">
        <pc:chgData name="Adele Vowles" userId="30654ba7-41c5-4510-bbef-4109f14f651a" providerId="ADAL" clId="{D6142BC2-6E21-4B19-9E8C-45530E79145D}" dt="2024-07-01T10:27:10.562" v="35" actId="47"/>
        <pc:sldMkLst>
          <pc:docMk/>
          <pc:sldMk cId="929300072" sldId="300"/>
        </pc:sldMkLst>
      </pc:sldChg>
      <pc:sldChg chg="delSp modSp mod ord delDesignElem">
        <pc:chgData name="Adele Vowles" userId="30654ba7-41c5-4510-bbef-4109f14f651a" providerId="ADAL" clId="{D6142BC2-6E21-4B19-9E8C-45530E79145D}" dt="2024-07-23T13:19:56.029" v="2033" actId="20577"/>
        <pc:sldMkLst>
          <pc:docMk/>
          <pc:sldMk cId="2907379299" sldId="301"/>
        </pc:sldMkLst>
      </pc:sldChg>
      <pc:sldChg chg="addSp delSp modSp mod ord delDesignElem">
        <pc:chgData name="Adele Vowles" userId="30654ba7-41c5-4510-bbef-4109f14f651a" providerId="ADAL" clId="{D6142BC2-6E21-4B19-9E8C-45530E79145D}" dt="2024-07-24T11:46:26.411" v="2183" actId="14100"/>
        <pc:sldMkLst>
          <pc:docMk/>
          <pc:sldMk cId="2735703229" sldId="302"/>
        </pc:sldMkLst>
      </pc:sldChg>
      <pc:sldChg chg="modSp new mod">
        <pc:chgData name="Adele Vowles" userId="30654ba7-41c5-4510-bbef-4109f14f651a" providerId="ADAL" clId="{D6142BC2-6E21-4B19-9E8C-45530E79145D}" dt="2024-07-24T11:46:12.284" v="2181" actId="1076"/>
        <pc:sldMkLst>
          <pc:docMk/>
          <pc:sldMk cId="2229320406" sldId="303"/>
        </pc:sldMkLst>
      </pc:sldChg>
      <pc:sldChg chg="modSp new mod ord modCm">
        <pc:chgData name="Adele Vowles" userId="30654ba7-41c5-4510-bbef-4109f14f651a" providerId="ADAL" clId="{D6142BC2-6E21-4B19-9E8C-45530E79145D}" dt="2024-07-24T11:11:23.789" v="2091"/>
        <pc:sldMkLst>
          <pc:docMk/>
          <pc:sldMk cId="1768918466" sldId="3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dele Vowles" userId="30654ba7-41c5-4510-bbef-4109f14f651a" providerId="ADAL" clId="{D6142BC2-6E21-4B19-9E8C-45530E79145D}" dt="2024-07-12T11:17:53.682" v="1815"/>
              <pc2:cmMkLst xmlns:pc2="http://schemas.microsoft.com/office/powerpoint/2019/9/main/command">
                <pc:docMk/>
                <pc:sldMk cId="1768918466" sldId="304"/>
                <pc2:cmMk id="{477EE7F2-C837-4017-A0A3-69532E2104BD}"/>
              </pc2:cmMkLst>
              <pc226:cmRplyChg chg="add">
                <pc226:chgData name="Adele Vowles" userId="30654ba7-41c5-4510-bbef-4109f14f651a" providerId="ADAL" clId="{D6142BC2-6E21-4B19-9E8C-45530E79145D}" dt="2024-07-12T11:17:53.682" v="1815"/>
                <pc2:cmRplyMkLst xmlns:pc2="http://schemas.microsoft.com/office/powerpoint/2019/9/main/command">
                  <pc:docMk/>
                  <pc:sldMk cId="1768918466" sldId="304"/>
                  <pc2:cmMk id="{477EE7F2-C837-4017-A0A3-69532E2104BD}"/>
                  <pc2:cmRplyMk id="{E8E5B4C9-BE17-4FB7-8C8F-1EDD0372FECB}"/>
                </pc2:cmRplyMkLst>
              </pc226:cmRplyChg>
            </pc226:cmChg>
          </p:ext>
        </pc:extLst>
      </pc:sldChg>
      <pc:sldChg chg="modSp new mod">
        <pc:chgData name="Adele Vowles" userId="30654ba7-41c5-4510-bbef-4109f14f651a" providerId="ADAL" clId="{D6142BC2-6E21-4B19-9E8C-45530E79145D}" dt="2024-07-24T11:58:15.226" v="2224" actId="404"/>
        <pc:sldMkLst>
          <pc:docMk/>
          <pc:sldMk cId="3454118542" sldId="305"/>
        </pc:sldMkLst>
      </pc:sldChg>
      <pc:sldChg chg="modSp new del mod ord">
        <pc:chgData name="Adele Vowles" userId="30654ba7-41c5-4510-bbef-4109f14f651a" providerId="ADAL" clId="{D6142BC2-6E21-4B19-9E8C-45530E79145D}" dt="2024-07-24T11:12:16.553" v="2120" actId="47"/>
        <pc:sldMkLst>
          <pc:docMk/>
          <pc:sldMk cId="1654374676" sldId="306"/>
        </pc:sldMkLst>
      </pc:sldChg>
      <pc:sldChg chg="modSp new mod ord">
        <pc:chgData name="Adele Vowles" userId="30654ba7-41c5-4510-bbef-4109f14f651a" providerId="ADAL" clId="{D6142BC2-6E21-4B19-9E8C-45530E79145D}" dt="2024-07-24T11:01:45.509" v="2038" actId="6549"/>
        <pc:sldMkLst>
          <pc:docMk/>
          <pc:sldMk cId="3964055082" sldId="307"/>
        </pc:sldMkLst>
      </pc:sldChg>
      <pc:sldChg chg="modSp new mod">
        <pc:chgData name="Adele Vowles" userId="30654ba7-41c5-4510-bbef-4109f14f651a" providerId="ADAL" clId="{D6142BC2-6E21-4B19-9E8C-45530E79145D}" dt="2024-07-24T10:19:45.641" v="2036" actId="1076"/>
        <pc:sldMkLst>
          <pc:docMk/>
          <pc:sldMk cId="4208728299" sldId="308"/>
        </pc:sldMkLst>
      </pc:sldChg>
      <pc:sldChg chg="addSp delSp modSp new mod ord">
        <pc:chgData name="Adele Vowles" userId="30654ba7-41c5-4510-bbef-4109f14f651a" providerId="ADAL" clId="{D6142BC2-6E21-4B19-9E8C-45530E79145D}" dt="2024-07-24T11:23:45.875" v="2178" actId="1076"/>
        <pc:sldMkLst>
          <pc:docMk/>
          <pc:sldMk cId="2064848100" sldId="309"/>
        </pc:sldMkLst>
      </pc:sldChg>
      <pc:sldChg chg="addSp delSp modSp new mod ord">
        <pc:chgData name="Adele Vowles" userId="30654ba7-41c5-4510-bbef-4109f14f651a" providerId="ADAL" clId="{D6142BC2-6E21-4B19-9E8C-45530E79145D}" dt="2024-07-24T11:11:16.462" v="2088"/>
        <pc:sldMkLst>
          <pc:docMk/>
          <pc:sldMk cId="516081496" sldId="310"/>
        </pc:sldMkLst>
      </pc:sldChg>
      <pc:sldChg chg="modSp new del mod">
        <pc:chgData name="Adele Vowles" userId="30654ba7-41c5-4510-bbef-4109f14f651a" providerId="ADAL" clId="{D6142BC2-6E21-4B19-9E8C-45530E79145D}" dt="2024-07-10T11:05:59.192" v="1453" actId="47"/>
        <pc:sldMkLst>
          <pc:docMk/>
          <pc:sldMk cId="3968406935" sldId="311"/>
        </pc:sldMkLst>
      </pc:sldChg>
      <pc:sldChg chg="modSp new del mod">
        <pc:chgData name="Adele Vowles" userId="30654ba7-41c5-4510-bbef-4109f14f651a" providerId="ADAL" clId="{D6142BC2-6E21-4B19-9E8C-45530E79145D}" dt="2024-07-24T11:12:15.997" v="2119" actId="47"/>
        <pc:sldMkLst>
          <pc:docMk/>
          <pc:sldMk cId="3449108101" sldId="312"/>
        </pc:sldMkLst>
      </pc:sldChg>
      <pc:sldChg chg="modSp new mod">
        <pc:chgData name="Adele Vowles" userId="30654ba7-41c5-4510-bbef-4109f14f651a" providerId="ADAL" clId="{D6142BC2-6E21-4B19-9E8C-45530E79145D}" dt="2024-07-24T10:20:25.274" v="2037" actId="14100"/>
        <pc:sldMkLst>
          <pc:docMk/>
          <pc:sldMk cId="918958619" sldId="313"/>
        </pc:sldMkLst>
      </pc:sldChg>
      <pc:sldChg chg="addSp delSp modSp new mod ord">
        <pc:chgData name="Adele Vowles" userId="30654ba7-41c5-4510-bbef-4109f14f651a" providerId="ADAL" clId="{D6142BC2-6E21-4B19-9E8C-45530E79145D}" dt="2024-07-24T11:11:17.588" v="2089"/>
        <pc:sldMkLst>
          <pc:docMk/>
          <pc:sldMk cId="2261721466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FF9D3-316F-4E08-A607-3CAC483A5C98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52D61-6B62-49E9-A8D0-CBC866846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83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52D61-6B62-49E9-A8D0-CBC8668467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5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London checklist was used as a starting point and adapted based on input from health and care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52D61-6B62-49E9-A8D0-CBC8668467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3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Aim – Also to have a consistent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52D61-6B62-49E9-A8D0-CBC8668467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35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52D61-6B62-49E9-A8D0-CBC8668467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5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27917" y="2852938"/>
            <a:ext cx="6447366" cy="936625"/>
          </a:xfrm>
        </p:spPr>
        <p:txBody>
          <a:bodyPr anchor="b" anchorCtr="0"/>
          <a:lstStyle>
            <a:lvl1pPr algn="r">
              <a:defRPr sz="3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en-US" noProof="0"/>
              <a:t>Presentation title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887756" y="3861048"/>
            <a:ext cx="7890933" cy="5524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200" b="0"/>
            </a:lvl1pPr>
          </a:lstStyle>
          <a:p>
            <a:pPr lvl="0"/>
            <a:r>
              <a:rPr lang="de-DE" altLang="en-US" noProof="0"/>
              <a:t>Presentation subtitle</a:t>
            </a:r>
          </a:p>
        </p:txBody>
      </p:sp>
      <p:pic>
        <p:nvPicPr>
          <p:cNvPr id="117762" name="Picture 2" descr="C:\Users\Julie\Desktop\bristol-panorama-r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 r="50263"/>
          <a:stretch/>
        </p:blipFill>
        <p:spPr bwMode="auto">
          <a:xfrm>
            <a:off x="0" y="0"/>
            <a:ext cx="12192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35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anorama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417600" y="165600"/>
            <a:ext cx="11361601" cy="60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Click here to add master title</a:t>
            </a:r>
            <a:endParaRPr lang="en-US"/>
          </a:p>
        </p:txBody>
      </p:sp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516320" y="970060"/>
            <a:ext cx="11135861" cy="4659464"/>
          </a:xfrm>
          <a:noFill/>
        </p:spPr>
        <p:txBody>
          <a:bodyPr/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8038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0810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4366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793875" indent="-1793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3364-DA33-4C54-B14B-5BD60E633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995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D8F73-5A41-43E6-A656-F4F3DD2ED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995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20581-8006-499A-ABCD-7A46846B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FAB9-1162-43E4-AEEE-E236213F5A5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6C684-C057-40C9-9470-940B2321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D626C-8098-4522-9327-A0046D51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312C-5B73-4DD0-ADC7-5C7E2ECF4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2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EA7E-D722-49A6-ADCB-48B480791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4FDA7-D654-462D-A4E5-CEABDE31E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43B1-C308-419B-AF48-D1563FADE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FAB9-1162-43E4-AEEE-E236213F5A5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08F34-4EAD-437B-8752-E6DF4F071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F3B3F-A36C-46ED-99BE-FAC04D3E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312C-5B73-4DD0-ADC7-5C7E2ECF4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89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F67F-5506-4A12-9FB9-2E5B1BF7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78" y="1709739"/>
            <a:ext cx="10515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B0C3D-1734-4F0E-B9E8-1047E0AD9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78" y="4589464"/>
            <a:ext cx="10515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E9A59-13D8-4F5A-B618-95CAD4ED1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FAB9-1162-43E4-AEEE-E236213F5A5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966E4-221F-4CA4-8ABC-35EE7D2A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18516-9F75-4FAD-B7AD-51270314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312C-5B73-4DD0-ADC7-5C7E2ECF4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510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CA36-76A8-42E2-9B74-287A903A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1E505-87B2-4F55-92FC-6AB488FE4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52" y="1825625"/>
            <a:ext cx="516228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8B504-BE96-4738-B819-EF36CB824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1561" y="1825625"/>
            <a:ext cx="516228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C198C-6AF8-4709-B574-578B90FD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FAB9-1162-43E4-AEEE-E236213F5A5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D4468-B5B4-4574-B217-76145C5D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0246D-2E7D-49F1-8F8C-CA4460AD4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312C-5B73-4DD0-ADC7-5C7E2ECF4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42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AFF9-489A-4A18-A9C6-40F6D9D8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41" y="365126"/>
            <a:ext cx="10515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5ACD9-6A13-4352-B95E-C654097E4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42" y="1681163"/>
            <a:ext cx="51583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55FC5-E804-41E8-BA83-69626C809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42" y="2505075"/>
            <a:ext cx="5158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8E1ED-82DA-4F3B-AE7E-FB0FCB2DE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1653" y="1681163"/>
            <a:ext cx="5184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0A717-C544-4F6A-A828-2EF48C860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1653" y="2505075"/>
            <a:ext cx="5184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5D50DB-18C1-4824-A4E7-ED6C27D6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FAB9-1162-43E4-AEEE-E236213F5A5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F162EC-6F67-42DA-ACA1-4B37AB24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7229A0-5676-46A2-BA3D-84763D01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312C-5B73-4DD0-ADC7-5C7E2ECF4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15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B08C-747D-42F6-97D1-995B0739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3D409-0E9F-4695-BC04-71B650E5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FAB9-1162-43E4-AEEE-E236213F5A5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ADD0F-E9CB-4435-978B-48F8F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DC805-B56E-4EC2-9806-EFEEFA47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312C-5B73-4DD0-ADC7-5C7E2ECF4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534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D9552-6908-476A-AAE6-8D574F2B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FAB9-1162-43E4-AEEE-E236213F5A5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93947-7D97-4FF1-B852-BC9BAB6C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94F76-277E-4517-8D4E-DF8498C6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312C-5B73-4DD0-ADC7-5C7E2ECF4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958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11086-0D12-49B4-B799-23E9F78EE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41" y="457200"/>
            <a:ext cx="3931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F294C-3D90-4585-8690-364E0D422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198" y="987426"/>
            <a:ext cx="617364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F08F6-4050-45EA-B5CA-3070468D3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41" y="2057400"/>
            <a:ext cx="393194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073C1-0110-4661-BAB1-44C46A5D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FAB9-1162-43E4-AEEE-E236213F5A5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79775-1385-454A-A645-6EE93D47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ECF37-97D5-4435-B5A7-93CDFF0F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312C-5B73-4DD0-ADC7-5C7E2ECF4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5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417600" y="165600"/>
            <a:ext cx="11361601" cy="60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Click here to add master title</a:t>
            </a:r>
            <a:endParaRPr lang="en-US"/>
          </a:p>
        </p:txBody>
      </p:sp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516320" y="970060"/>
            <a:ext cx="11135861" cy="4659464"/>
          </a:xfrm>
          <a:noFill/>
        </p:spPr>
        <p:txBody>
          <a:bodyPr/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8038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0810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4366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793875" indent="-1793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3028E-88C8-4B0A-821D-365B1129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41" y="457200"/>
            <a:ext cx="393194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6C1561-AF94-4CEE-B6EF-DF533F507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2198" y="987426"/>
            <a:ext cx="617364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EA2CA-B760-46A7-91AE-BF74C4949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41" y="2057400"/>
            <a:ext cx="393194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82F76-E8C1-4990-AAA8-34F04408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FAB9-1162-43E4-AEEE-E236213F5A5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E2335-FCB6-49A4-8FEE-A07012E9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50873-E30E-48B4-884F-A962D6B9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312C-5B73-4DD0-ADC7-5C7E2ECF4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738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6852B-4802-4A56-8FC5-6462360A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9D2A5-4AEA-4D13-955A-1E54819C7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52C0F-5FED-4D14-A2AE-1F9527D9B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FAB9-1162-43E4-AEEE-E236213F5A5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21BC7-6A9B-4405-A93F-184198CD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7C625-987A-4844-BAE6-27063C6F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312C-5B73-4DD0-ADC7-5C7E2ECF4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16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CE9B34-29AF-46BF-87B5-673E413D2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921" y="365125"/>
            <a:ext cx="262792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CCBEB-4C0F-415C-97F6-20E4F290B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51" y="365125"/>
            <a:ext cx="769664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A5C37-123C-46EF-905D-A53236690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FAB9-1162-43E4-AEEE-E236213F5A5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FAEDB-807B-411C-90BB-817FDA44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A7B1A-C5EF-43E7-A5D1-F5A573D0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312C-5B73-4DD0-ADC7-5C7E2ECF4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57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8307-950C-4B1B-9B97-9CCD4FE9985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6E2A-F43F-468E-B343-DC3694087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893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8307-950C-4B1B-9B97-9CCD4FE9985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6E2A-F43F-468E-B343-DC3694087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477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8307-950C-4B1B-9B97-9CCD4FE9985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6E2A-F43F-468E-B343-DC3694087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73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8307-950C-4B1B-9B97-9CCD4FE9985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6E2A-F43F-468E-B343-DC3694087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91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8307-950C-4B1B-9B97-9CCD4FE9985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6E2A-F43F-468E-B343-DC3694087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529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8307-950C-4B1B-9B97-9CCD4FE9985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6E2A-F43F-468E-B343-DC3694087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21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8307-950C-4B1B-9B97-9CCD4FE9985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6E2A-F43F-468E-B343-DC3694087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87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norama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417600" y="165600"/>
            <a:ext cx="11361601" cy="60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Click here to add master title</a:t>
            </a:r>
            <a:endParaRPr lang="en-US"/>
          </a:p>
        </p:txBody>
      </p:sp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516320" y="970060"/>
            <a:ext cx="11135861" cy="5487890"/>
          </a:xfrm>
          <a:noFill/>
        </p:spPr>
        <p:txBody>
          <a:bodyPr/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8038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0810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4366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793875" indent="-1793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8307-950C-4B1B-9B97-9CCD4FE9985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6E2A-F43F-468E-B343-DC3694087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26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8307-950C-4B1B-9B97-9CCD4FE9985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6E2A-F43F-468E-B343-DC3694087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98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8307-950C-4B1B-9B97-9CCD4FE9985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6E2A-F43F-468E-B343-DC3694087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541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8307-950C-4B1B-9B97-9CCD4FE9985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E6E2A-F43F-468E-B343-DC3694087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03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27A1473-CEFA-6644-BECB-DA13FB175C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9425" y="2906521"/>
            <a:ext cx="3932237" cy="3128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FB49A32-67A8-E14D-99CD-1918D1190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743711"/>
            <a:ext cx="4832350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500">
                <a:latin typeface="LunchBox" pitchFamily="2" charset="0"/>
              </a:defRPr>
            </a:lvl1pPr>
            <a:lvl2pPr>
              <a:defRPr sz="4400">
                <a:latin typeface="LunchBox" pitchFamily="2" charset="0"/>
              </a:defRPr>
            </a:lvl2pPr>
            <a:lvl3pPr>
              <a:defRPr sz="4400">
                <a:latin typeface="LunchBox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397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71C3E8-6F13-814E-92E5-67103F8C3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4" y="1743711"/>
            <a:ext cx="12557251" cy="6547628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3EF36AD-0FAB-C547-9ABC-76398D0031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9425" y="2906521"/>
            <a:ext cx="3932237" cy="3128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D5AC1CB-BF87-D649-8A3C-276F72C692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1743711"/>
            <a:ext cx="4832350" cy="914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500">
                <a:latin typeface="LunchBox" pitchFamily="2" charset="0"/>
              </a:defRPr>
            </a:lvl1pPr>
            <a:lvl2pPr>
              <a:defRPr sz="4400">
                <a:latin typeface="LunchBox" pitchFamily="2" charset="0"/>
              </a:defRPr>
            </a:lvl2pPr>
            <a:lvl3pPr>
              <a:defRPr sz="4400">
                <a:latin typeface="LunchBox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71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1" y="972000"/>
            <a:ext cx="5581651" cy="44784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952" y="972000"/>
            <a:ext cx="5581649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386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4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 5 step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Slide title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A2B7-844E-4184-8D07-9040A2AB5B6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7" cy="541474"/>
          </a:xfrm>
        </p:spPr>
        <p:txBody>
          <a:bodyPr lIns="10800" anchor="t" anchorCtr="0"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482601" y="1688309"/>
            <a:ext cx="3020484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108000" tIns="108000" rIns="72000" bIns="7200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5000"/>
              </a:spcBef>
            </a:pPr>
            <a:endParaRPr lang="de-DE" altLang="en-US" sz="1600" noProof="1">
              <a:latin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gray">
          <a:xfrm rot="5400000">
            <a:off x="6365611" y="5109369"/>
            <a:ext cx="1458912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gray">
          <a:xfrm rot="5400000">
            <a:off x="1897328" y="5109369"/>
            <a:ext cx="1458912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gray">
          <a:xfrm rot="5400000">
            <a:off x="8649230" y="2362201"/>
            <a:ext cx="1412875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gray">
          <a:xfrm rot="5400000">
            <a:off x="4197881" y="2362201"/>
            <a:ext cx="1412875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gray">
          <a:xfrm rot="5400000">
            <a:off x="-255586" y="2362201"/>
            <a:ext cx="1412875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EA50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gray">
          <a:xfrm>
            <a:off x="516321" y="1712916"/>
            <a:ext cx="3020484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108000" tIns="108000" rIns="72000" bIns="72000" anchor="b"/>
          <a:lstStyle/>
          <a:p>
            <a:pPr lvl="0">
              <a:spcBef>
                <a:spcPct val="25000"/>
              </a:spcBef>
            </a:pPr>
            <a:endParaRPr lang="de-DE" altLang="en-US" sz="1600" noProof="1">
              <a:latin typeface="Arial" charset="0"/>
            </a:endParaRP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50187" y="1712916"/>
            <a:ext cx="2986617" cy="13557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108000" tIns="108000" rIns="72000" bIns="72000" anchor="t" anchorCtr="0"/>
          <a:lstStyle>
            <a:lvl1pPr marL="0" indent="0" algn="l" defTabSz="914309" rtl="0" eaLnBrk="1" latinLnBrk="0" hangingPunct="1">
              <a:spcBef>
                <a:spcPct val="25000"/>
              </a:spcBef>
              <a:buNone/>
              <a:defRPr lang="en-GB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spcBef>
                <a:spcPct val="25000"/>
              </a:spcBef>
            </a:pPr>
            <a:r>
              <a:rPr lang="en-GB" altLang="en-US" sz="1600" noProof="1">
                <a:latin typeface="+mn-lt"/>
              </a:rPr>
              <a:t>Placeholder text</a:t>
            </a:r>
            <a:endParaRPr lang="en-GB" altLang="en-US" sz="1600" noProof="1">
              <a:latin typeface="Arial" charset="0"/>
            </a:endParaRPr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9446814" y="1688309"/>
            <a:ext cx="2511949" cy="13557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108000" tIns="108000" rIns="72000" bIns="72000" anchor="t" anchorCtr="0"/>
          <a:lstStyle>
            <a:lvl1pPr marL="0" indent="0" algn="l" defTabSz="914309" rtl="0" eaLnBrk="1" latinLnBrk="0" hangingPunct="1">
              <a:spcBef>
                <a:spcPct val="250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en-GB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309">
              <a:spcBef>
                <a:spcPct val="25000"/>
              </a:spcBef>
            </a:pPr>
            <a:r>
              <a:rPr lang="en-GB"/>
              <a:t>Placeholder text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 hasCustomPrompt="1"/>
          </p:nvPr>
        </p:nvSpPr>
        <p:spPr>
          <a:xfrm>
            <a:off x="516322" y="3228742"/>
            <a:ext cx="2356750" cy="987425"/>
          </a:xfrm>
          <a:prstGeom prst="homePlate">
            <a:avLst>
              <a:gd name="adj" fmla="val 2584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vert="horz" lIns="118800" tIns="46800" rIns="46800" bIns="46800" rtlCol="0" anchor="ctr">
            <a:noAutofit/>
          </a:bodyPr>
          <a:lstStyle>
            <a:lvl1pPr>
              <a:defRPr lang="en-GB" sz="1900" b="1" dirty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marL="0" lvl="0" indent="0" algn="ctr" defTabSz="914309" eaLnBrk="0" hangingPunct="0">
              <a:buNone/>
            </a:pPr>
            <a:r>
              <a:rPr lang="en-GB"/>
              <a:t>Step 1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1" hasCustomPrompt="1"/>
          </p:nvPr>
        </p:nvSpPr>
        <p:spPr>
          <a:xfrm>
            <a:off x="2670156" y="3230562"/>
            <a:ext cx="2386939" cy="987425"/>
          </a:xfrm>
          <a:prstGeom prst="chevron">
            <a:avLst>
              <a:gd name="adj" fmla="val 27984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18800" tIns="46800" rIns="46800" bIns="46800" anchor="ctr"/>
          <a:lstStyle>
            <a:lvl1pPr marL="0" indent="0" algn="l">
              <a:buNone/>
              <a:defRPr lang="en-GB" sz="19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309" rtl="0" eaLnBrk="0" latinLnBrk="0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/>
              <a:t>Step 2</a:t>
            </a:r>
            <a:endParaRPr lang="en-GB"/>
          </a:p>
        </p:txBody>
      </p:sp>
      <p:sp>
        <p:nvSpPr>
          <p:cNvPr id="42" name="Text Placeholder 38"/>
          <p:cNvSpPr>
            <a:spLocks noGrp="1"/>
          </p:cNvSpPr>
          <p:nvPr>
            <p:ph type="body" sz="quarter" idx="22" hasCustomPrompt="1"/>
          </p:nvPr>
        </p:nvSpPr>
        <p:spPr>
          <a:xfrm>
            <a:off x="4854179" y="3230563"/>
            <a:ext cx="2386939" cy="987425"/>
          </a:xfrm>
          <a:prstGeom prst="chevron">
            <a:avLst>
              <a:gd name="adj" fmla="val 2798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 lIns="118800" tIns="46800" rIns="46800" bIns="46800" anchor="ctr"/>
          <a:lstStyle>
            <a:lvl1pPr marL="0" indent="0">
              <a:buNone/>
              <a:defRPr lang="en-GB" sz="19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309" rtl="0" eaLnBrk="0" latinLnBrk="0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/>
              <a:t>Step 3</a:t>
            </a:r>
            <a:endParaRPr lang="en-GB"/>
          </a:p>
        </p:txBody>
      </p:sp>
      <p:sp>
        <p:nvSpPr>
          <p:cNvPr id="43" name="Text Placeholder 38"/>
          <p:cNvSpPr>
            <a:spLocks noGrp="1"/>
          </p:cNvSpPr>
          <p:nvPr>
            <p:ph type="body" sz="quarter" idx="23" hasCustomPrompt="1"/>
          </p:nvPr>
        </p:nvSpPr>
        <p:spPr>
          <a:xfrm>
            <a:off x="7038201" y="3230563"/>
            <a:ext cx="2386939" cy="987425"/>
          </a:xfrm>
          <a:prstGeom prst="chevron">
            <a:avLst>
              <a:gd name="adj" fmla="val 2798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lIns="118800" tIns="46800" rIns="46800" bIns="46800" anchor="ctr"/>
          <a:lstStyle>
            <a:lvl1pPr marL="0" indent="0">
              <a:buNone/>
              <a:defRPr lang="en-GB" sz="19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309" rtl="0" eaLnBrk="0" latinLnBrk="0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/>
              <a:t>Step 4</a:t>
            </a:r>
            <a:endParaRPr lang="en-GB"/>
          </a:p>
        </p:txBody>
      </p:sp>
      <p:sp>
        <p:nvSpPr>
          <p:cNvPr id="44" name="Text Placeholder 38"/>
          <p:cNvSpPr>
            <a:spLocks noGrp="1"/>
          </p:cNvSpPr>
          <p:nvPr>
            <p:ph type="body" sz="quarter" idx="24" hasCustomPrompt="1"/>
          </p:nvPr>
        </p:nvSpPr>
        <p:spPr>
          <a:xfrm>
            <a:off x="9222226" y="3230563"/>
            <a:ext cx="2386939" cy="987425"/>
          </a:xfrm>
          <a:prstGeom prst="chevron">
            <a:avLst>
              <a:gd name="adj" fmla="val 27984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lIns="118800" tIns="46800" rIns="46800" bIns="46800" anchor="ctr"/>
          <a:lstStyle>
            <a:lvl1pPr marL="0" indent="0">
              <a:buNone/>
              <a:defRPr lang="en-GB" sz="19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309" rtl="0" eaLnBrk="0" latinLnBrk="0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/>
              <a:t>Step 5</a:t>
            </a:r>
            <a:endParaRPr lang="en-GB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gray">
          <a:xfrm>
            <a:off x="5057096" y="1704948"/>
            <a:ext cx="3020484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108000" tIns="108000" rIns="72000" bIns="72000" anchor="b"/>
          <a:lstStyle/>
          <a:p>
            <a:pPr lvl="0">
              <a:spcBef>
                <a:spcPct val="25000"/>
              </a:spcBef>
            </a:pPr>
            <a:endParaRPr lang="de-DE" altLang="en-US" sz="1600" noProof="1">
              <a:latin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966079" y="1688309"/>
            <a:ext cx="3202516" cy="1347787"/>
          </a:xfrm>
        </p:spPr>
        <p:txBody>
          <a:bodyPr lIns="108000" tIns="108000" rIns="72000" bIns="72000"/>
          <a:lstStyle>
            <a:lvl1pPr marL="0" indent="0" algn="l" defTabSz="914309" rtl="0" eaLnBrk="1" latinLnBrk="0" hangingPunct="1">
              <a:spcBef>
                <a:spcPct val="250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Placeholder text</a:t>
            </a:r>
            <a:endParaRPr lang="en-GB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2708273" y="4383871"/>
            <a:ext cx="3202516" cy="1347787"/>
          </a:xfrm>
        </p:spPr>
        <p:txBody>
          <a:bodyPr lIns="108000" tIns="108000" rIns="72000" bIns="72000"/>
          <a:lstStyle>
            <a:lvl1pPr marL="0" indent="0" algn="l" defTabSz="914309" rtl="0" eaLnBrk="1" latinLnBrk="0" hangingPunct="1">
              <a:spcBef>
                <a:spcPct val="250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Placeholder text</a:t>
            </a:r>
            <a:endParaRPr lang="en-GB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230518" y="4379915"/>
            <a:ext cx="3202516" cy="1347787"/>
          </a:xfrm>
        </p:spPr>
        <p:txBody>
          <a:bodyPr lIns="108000" tIns="108000" rIns="72000" bIns="72000"/>
          <a:lstStyle>
            <a:lvl1pPr marL="0" indent="0" algn="l" defTabSz="914309" rtl="0" eaLnBrk="1" latinLnBrk="0" hangingPunct="1">
              <a:spcBef>
                <a:spcPct val="2500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Placeholder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0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plus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latin typeface="Calibri Light" panose="020F03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A2B7-844E-4184-8D07-9040A2AB5B6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54113" y="410830"/>
            <a:ext cx="11097218" cy="107312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/>
              <a:t>Slide title</a:t>
            </a:r>
            <a:endParaRPr lang="en-US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112" y="942478"/>
            <a:ext cx="1109700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gray">
          <a:xfrm>
            <a:off x="554113" y="1483955"/>
            <a:ext cx="3607508" cy="4319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72000" rIns="108000" bIns="72000" anchor="ctr"/>
          <a:lstStyle/>
          <a:p>
            <a:pPr defTabSz="801688" eaLnBrk="0" hangingPunct="0"/>
            <a:endParaRPr lang="en-US" sz="2400" noProof="1">
              <a:solidFill>
                <a:srgbClr val="FFFFFF"/>
              </a:solidFill>
              <a:latin typeface="Bebas Neue" panose="020B0506020202020201" pitchFamily="34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300104" y="1483954"/>
            <a:ext cx="7351014" cy="2086127"/>
          </a:xfrm>
          <a:solidFill>
            <a:schemeClr val="bg1"/>
          </a:solidFill>
        </p:spPr>
        <p:txBody>
          <a:bodyPr lIns="108000" tIns="108000" rIns="108000" bIns="108000"/>
          <a:lstStyle>
            <a:lvl1pPr marL="190800" indent="-190800" algn="l" defTabSz="9143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itchFamily="2" charset="2"/>
              <a:buChar char="§"/>
              <a:defRPr lang="en-US" sz="180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90800" indent="-190800" algn="l" defTabSz="914309" rtl="0" eaLnBrk="1" latinLnBrk="0" hangingPunct="1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 lang="en-US" sz="1800" kern="1200" dirty="0" smtClean="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2pPr>
            <a:lvl3pPr marL="190800" indent="-190800" algn="l" defTabSz="914309" rtl="0" eaLnBrk="1" latinLnBrk="0" hangingPunct="1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 lang="en-US" sz="1800" kern="1200" dirty="0" smtClean="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3pPr>
            <a:lvl4pPr marL="190800" indent="-190800" algn="l" defTabSz="914309" rtl="0" eaLnBrk="1" latinLnBrk="0" hangingPunct="1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 lang="en-US" sz="1800" kern="1200" dirty="0" smtClean="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4pPr>
            <a:lvl5pPr marL="190800" indent="-190800" algn="l" defTabSz="914309" rtl="0" eaLnBrk="1" latinLnBrk="0" hangingPunct="1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 lang="en-GB" sz="1800" kern="1200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5pPr>
          </a:lstStyle>
          <a:p>
            <a:pPr marL="190800" lvl="0" indent="-190800" algn="l" defTabSz="9143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/>
              <a:t>This is placeholder text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554113" y="1483955"/>
            <a:ext cx="3607508" cy="4319249"/>
          </a:xfrm>
          <a:solidFill>
            <a:schemeClr val="tx1"/>
          </a:solidFill>
        </p:spPr>
        <p:txBody>
          <a:bodyPr anchor="ctr"/>
          <a:lstStyle>
            <a:lvl1pPr marL="0" indent="0" algn="ctr" defTabSz="801688" rtl="0" eaLnBrk="0" latinLnBrk="0" hangingPunct="0">
              <a:buNone/>
              <a:defRPr lang="en-GB" sz="2400" kern="1200" dirty="0">
                <a:solidFill>
                  <a:srgbClr val="FFFFFF"/>
                </a:solidFill>
                <a:latin typeface="Bebas Neue" panose="020B0506020202020201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4300316" y="3717077"/>
            <a:ext cx="7351014" cy="2086127"/>
          </a:xfrm>
          <a:solidFill>
            <a:schemeClr val="bg1"/>
          </a:solidFill>
        </p:spPr>
        <p:txBody>
          <a:bodyPr lIns="108000" tIns="108000" rIns="108000" bIns="108000"/>
          <a:lstStyle>
            <a:lvl1pPr marL="190800" indent="-190800" algn="l" defTabSz="9143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Wingdings" pitchFamily="2" charset="2"/>
              <a:buChar char="§"/>
              <a:defRPr lang="en-US" sz="180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90800" indent="-190800" algn="l" defTabSz="914309" rtl="0" eaLnBrk="1" latinLnBrk="0" hangingPunct="1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 lang="en-US" sz="1800" kern="1200" dirty="0" smtClean="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2pPr>
            <a:lvl3pPr marL="190800" indent="-190800" algn="l" defTabSz="914309" rtl="0" eaLnBrk="1" latinLnBrk="0" hangingPunct="1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 lang="en-US" sz="1800" kern="1200" dirty="0" smtClean="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3pPr>
            <a:lvl4pPr marL="190800" indent="-190800" algn="l" defTabSz="914309" rtl="0" eaLnBrk="1" latinLnBrk="0" hangingPunct="1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 lang="en-US" sz="1800" kern="1200" dirty="0" smtClean="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4pPr>
            <a:lvl5pPr marL="190800" indent="-190800" algn="l" defTabSz="914309" rtl="0" eaLnBrk="1" latinLnBrk="0" hangingPunct="1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 lang="en-GB" sz="1800" kern="1200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This is placeholder text</a:t>
            </a:r>
          </a:p>
          <a:p>
            <a:pPr lvl="0"/>
            <a:endParaRPr lang="en-US" sz="1800">
              <a:solidFill>
                <a:srgbClr val="000000"/>
              </a:solidFill>
              <a:latin typeface="Calibri Light" panose="020F03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8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 on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6367" y="410830"/>
            <a:ext cx="11094752" cy="107312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Slide title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9A2B7-844E-4184-8D07-9040A2AB5B6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6366" y="942479"/>
            <a:ext cx="11094540" cy="417195"/>
          </a:xfrm>
        </p:spPr>
        <p:txBody>
          <a:bodyPr lIns="10800" anchor="t" anchorCtr="0"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4299056" y="1850409"/>
            <a:ext cx="3606500" cy="171967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800" indent="-190800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r>
              <a:rPr lang="en-US" sz="1600" noProof="1">
                <a:solidFill>
                  <a:srgbClr val="000000"/>
                </a:solidFill>
                <a:latin typeface="Calibri Light" panose="020F0302020204030204" pitchFamily="34" charset="0"/>
                <a:cs typeface="Arial" charset="0"/>
              </a:rPr>
              <a:t>This is a placeholder text. </a:t>
            </a:r>
            <a:endParaRPr lang="en-US" sz="1600">
              <a:solidFill>
                <a:srgbClr val="000000"/>
              </a:solidFill>
              <a:latin typeface="Calibri Light" panose="020F0302020204030204" pitchFamily="34" charset="0"/>
              <a:cs typeface="Arial" charset="0"/>
            </a:endParaRPr>
          </a:p>
          <a:p>
            <a:pPr marL="190800" indent="-190800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r>
              <a:rPr lang="en-US" sz="1600">
                <a:solidFill>
                  <a:srgbClr val="000000"/>
                </a:solidFill>
                <a:latin typeface="Calibri Light" panose="020F0302020204030204" pitchFamily="34" charset="0"/>
                <a:cs typeface="Arial" charset="0"/>
              </a:rPr>
              <a:t>This text can be replaced with your own text. All phrases can be replaced with your own text</a:t>
            </a:r>
            <a:r>
              <a:rPr lang="en-US" sz="1600" noProof="1">
                <a:solidFill>
                  <a:srgbClr val="000000"/>
                </a:solidFill>
                <a:latin typeface="Calibri Light" panose="020F0302020204030204" pitchFamily="34" charset="0"/>
                <a:cs typeface="Arial" charset="0"/>
              </a:rPr>
              <a:t>.</a:t>
            </a:r>
          </a:p>
        </p:txBody>
      </p:sp>
      <p:sp>
        <p:nvSpPr>
          <p:cNvPr id="16" name="Flussdiagramm: Auszug 39"/>
          <p:cNvSpPr/>
          <p:nvPr/>
        </p:nvSpPr>
        <p:spPr bwMode="gray">
          <a:xfrm rot="10800000">
            <a:off x="2359770" y="3716513"/>
            <a:ext cx="7487182" cy="597939"/>
          </a:xfrm>
          <a:prstGeom prst="flowChartExtract">
            <a:avLst/>
          </a:prstGeom>
          <a:solidFill>
            <a:schemeClr val="accent4"/>
          </a:solidFill>
          <a:ln w="12700">
            <a:noFill/>
            <a:miter lim="800000"/>
            <a:headEnd/>
            <a:tailEnd/>
          </a:ln>
          <a:effectLst/>
          <a:scene3d>
            <a:camera prst="orthographicFront"/>
            <a:lightRig rig="balanced" dir="t">
              <a:rot lat="0" lon="0" rev="0"/>
            </a:lightRig>
          </a:scene3d>
          <a:sp3d/>
        </p:spPr>
        <p:txBody>
          <a:bodyPr vert="eaVert" wrap="none" lIns="0" tIns="0" rIns="0" bIns="0" anchor="ctr" anchorCtr="1"/>
          <a:lstStyle/>
          <a:p>
            <a:pPr>
              <a:lnSpc>
                <a:spcPct val="95000"/>
              </a:lnSpc>
              <a:spcAft>
                <a:spcPts val="800"/>
              </a:spcAft>
            </a:pPr>
            <a:endParaRPr lang="en-US" sz="140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298410" y="1484313"/>
            <a:ext cx="3606800" cy="366712"/>
          </a:xfrm>
          <a:solidFill>
            <a:schemeClr val="accent4"/>
          </a:solidFill>
        </p:spPr>
        <p:txBody>
          <a:bodyPr lIns="108000" tIns="36000" rIns="72000" bIns="36000"/>
          <a:lstStyle>
            <a:lvl1pPr marL="0" indent="0">
              <a:buNone/>
              <a:defRPr lang="en-GB" sz="1900" kern="1200" dirty="0">
                <a:solidFill>
                  <a:srgbClr val="000000"/>
                </a:solidFill>
                <a:latin typeface="Bebas Neue" panose="020B0506020202020201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/>
              <a:t>DESCRIPTION 2</a:t>
            </a:r>
            <a:endParaRPr lang="en-GB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53813" y="1484313"/>
            <a:ext cx="3606800" cy="366712"/>
          </a:xfrm>
          <a:solidFill>
            <a:schemeClr val="accent4"/>
          </a:solidFill>
        </p:spPr>
        <p:txBody>
          <a:bodyPr lIns="108000" tIns="36000" rIns="72000" bIns="36000"/>
          <a:lstStyle>
            <a:lvl1pPr marL="0" indent="0">
              <a:buNone/>
              <a:defRPr lang="en-GB" sz="1900" kern="1200" dirty="0">
                <a:solidFill>
                  <a:srgbClr val="000000"/>
                </a:solidFill>
                <a:latin typeface="Bebas Neue" panose="020B0506020202020201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/>
              <a:t>DESCRIPTION 1</a:t>
            </a:r>
            <a:endParaRPr lang="en-GB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8045381" y="1484313"/>
            <a:ext cx="3606800" cy="366712"/>
          </a:xfrm>
          <a:solidFill>
            <a:schemeClr val="accent4"/>
          </a:solidFill>
        </p:spPr>
        <p:txBody>
          <a:bodyPr lIns="108000" tIns="36000" rIns="72000" bIns="36000"/>
          <a:lstStyle>
            <a:lvl1pPr marL="0" indent="0">
              <a:buNone/>
              <a:defRPr lang="en-GB" sz="1900" kern="1200" dirty="0">
                <a:solidFill>
                  <a:srgbClr val="000000"/>
                </a:solidFill>
                <a:latin typeface="Bebas Neue" panose="020B0506020202020201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/>
              <a:t>DESCRIPTION 3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298951" y="1851027"/>
            <a:ext cx="3606800" cy="1719263"/>
          </a:xfrm>
          <a:solidFill>
            <a:schemeClr val="bg2"/>
          </a:solidFill>
        </p:spPr>
        <p:txBody>
          <a:bodyPr vert="horz" lIns="108000" tIns="72000" rIns="0" bIns="0" rtlCol="0">
            <a:noAutofit/>
          </a:bodyPr>
          <a:lstStyle>
            <a:lvl1pPr>
              <a:defRPr lang="en-US" sz="1600" noProof="1">
                <a:solidFill>
                  <a:srgbClr val="000000"/>
                </a:solidFill>
                <a:latin typeface="+mn-lt"/>
                <a:cs typeface="Arial" charset="0"/>
              </a:defRPr>
            </a:lvl1pPr>
            <a:lvl2pPr>
              <a:defRPr lang="en-US" sz="1600" dirty="0" smtClean="0">
                <a:solidFill>
                  <a:srgbClr val="000000"/>
                </a:solidFill>
                <a:cs typeface="Arial" charset="0"/>
              </a:defRPr>
            </a:lvl2pPr>
          </a:lstStyle>
          <a:p>
            <a:pPr marL="190800" lvl="0" indent="-190800" defTabSz="914309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</a:pPr>
            <a:r>
              <a:rPr lang="en-US"/>
              <a:t>Placeholder text</a:t>
            </a:r>
          </a:p>
          <a:p>
            <a:pPr marL="190800" lvl="1" indent="-190800" defTabSz="914309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</a:pPr>
            <a:r>
              <a:rPr lang="en-US"/>
              <a:t>Placeholder text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553813" y="1850409"/>
            <a:ext cx="3606800" cy="1719263"/>
          </a:xfrm>
          <a:solidFill>
            <a:schemeClr val="bg2"/>
          </a:solidFill>
        </p:spPr>
        <p:txBody>
          <a:bodyPr vert="horz" lIns="108000" tIns="72000" rIns="0" bIns="0" rtlCol="0">
            <a:noAutofit/>
          </a:bodyPr>
          <a:lstStyle>
            <a:lvl1pPr marL="190800" indent="-190800" algn="l" defTabSz="9143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lang="en-US" sz="1600" kern="1200" noProof="1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190800" indent="-190800" algn="l" defTabSz="9143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lang="en-US" sz="1600" kern="1200" noProof="1" dirty="0" smtClean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</a:lstStyle>
          <a:p>
            <a:pPr marL="190800" lvl="0" indent="-190800" defTabSz="914309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</a:pPr>
            <a:r>
              <a:rPr lang="en-US"/>
              <a:t>Placeholder text</a:t>
            </a:r>
          </a:p>
          <a:p>
            <a:pPr marL="190800" lvl="1" indent="-190800" defTabSz="914309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</a:pPr>
            <a:r>
              <a:rPr lang="en-US"/>
              <a:t>Placeholder text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8042275" y="1850409"/>
            <a:ext cx="3606800" cy="1719263"/>
          </a:xfrm>
          <a:solidFill>
            <a:schemeClr val="bg2"/>
          </a:solidFill>
        </p:spPr>
        <p:txBody>
          <a:bodyPr lIns="108000" tIns="72000"/>
          <a:lstStyle>
            <a:lvl1pPr marL="190800" indent="-190800" algn="l" defTabSz="914309" rtl="0" eaLnBrk="1" latinLnBrk="0" hangingPunct="1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 lang="en-US" sz="160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09" rtl="0" eaLnBrk="1" latinLnBrk="0" hangingPunct="1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None/>
              <a:defRPr lang="en-US" sz="160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90800" indent="-190800" algn="l" defTabSz="914309" rtl="0" eaLnBrk="1" latinLnBrk="0" hangingPunct="1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 lang="en-US" sz="1600" kern="1200" dirty="0" smtClean="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3pPr>
            <a:lvl4pPr marL="190800" indent="-190800" algn="l" defTabSz="914309" rtl="0" eaLnBrk="1" latinLnBrk="0" hangingPunct="1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 lang="en-US" sz="1600" kern="1200" dirty="0" smtClean="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4pPr>
            <a:lvl5pPr marL="190800" indent="-190800" algn="l" defTabSz="914309" rtl="0" eaLnBrk="1" latinLnBrk="0" hangingPunct="1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 lang="en-GB" sz="1600" kern="1200" dirty="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Placeholder text</a:t>
            </a:r>
          </a:p>
          <a:p>
            <a:pPr lvl="0"/>
            <a:r>
              <a:rPr lang="en-US"/>
              <a:t>Placeholder text</a:t>
            </a:r>
          </a:p>
          <a:p>
            <a:pPr lvl="1"/>
            <a:endParaRPr lang="en-US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556367" y="4827343"/>
            <a:ext cx="11094751" cy="1040720"/>
          </a:xfrm>
          <a:solidFill>
            <a:schemeClr val="bg1">
              <a:lumMod val="95000"/>
            </a:schemeClr>
          </a:solidFill>
        </p:spPr>
        <p:txBody>
          <a:bodyPr vert="horz" lIns="108000" tIns="72000" rIns="0" bIns="0" rtlCol="0">
            <a:noAutofit/>
          </a:bodyPr>
          <a:lstStyle>
            <a:lvl1pPr>
              <a:defRPr lang="en-US" sz="1600" noProof="1">
                <a:solidFill>
                  <a:srgbClr val="000000"/>
                </a:solidFill>
                <a:cs typeface="Arial" charset="0"/>
              </a:defRPr>
            </a:lvl1pPr>
            <a:lvl2pPr>
              <a:defRPr lang="en-US" sz="1600" baseline="0" dirty="0" smtClean="0">
                <a:solidFill>
                  <a:srgbClr val="000000"/>
                </a:solidFill>
                <a:cs typeface="Arial" charset="0"/>
              </a:defRPr>
            </a:lvl2pPr>
          </a:lstStyle>
          <a:p>
            <a:pPr marL="190800" lvl="0" indent="-190800" defTabSz="914309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</a:pPr>
            <a:r>
              <a:rPr lang="en-US"/>
              <a:t>Placeholder text</a:t>
            </a:r>
          </a:p>
          <a:p>
            <a:pPr marL="190800" lvl="1" indent="-190800" defTabSz="914309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</a:pPr>
            <a:r>
              <a:rPr lang="en-US"/>
              <a:t>Placeholder text</a:t>
            </a:r>
          </a:p>
          <a:p>
            <a:pPr marL="190800" lvl="1" indent="-190800" defTabSz="914309">
              <a:lnSpc>
                <a:spcPct val="90000"/>
              </a:lnSpc>
              <a:spcAft>
                <a:spcPts val="800"/>
              </a:spcAft>
              <a:buClr>
                <a:srgbClr val="969696"/>
              </a:buClr>
            </a:pPr>
            <a:r>
              <a:rPr lang="en-US"/>
              <a:t>Longer line of placeholder text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536529" y="4503376"/>
            <a:ext cx="11131551" cy="325437"/>
          </a:xfr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72000" rIns="108000" bIns="72000" anchor="ctr"/>
          <a:lstStyle>
            <a:lvl1pPr marL="0" indent="0" algn="l" defTabSz="801688" rtl="0" eaLnBrk="0" latinLnBrk="0" hangingPunct="0">
              <a:buNone/>
              <a:defRPr lang="en-US" sz="2000" kern="1200" baseline="0" dirty="0" smtClean="0">
                <a:solidFill>
                  <a:srgbClr val="FFFFFF"/>
                </a:solidFill>
                <a:latin typeface="Bebas Neue" panose="020B0506020202020201" pitchFamily="34" charset="0"/>
                <a:ea typeface="+mn-ea"/>
                <a:cs typeface="Arial" charset="0"/>
              </a:defRPr>
            </a:lvl1pPr>
            <a:lvl2pPr>
              <a:defRPr lang="en-US" sz="1900" dirty="0" smtClean="0">
                <a:latin typeface="+mn-lt"/>
              </a:defRPr>
            </a:lvl2pPr>
            <a:lvl3pPr>
              <a:defRPr lang="en-US" sz="1900" dirty="0" smtClean="0">
                <a:latin typeface="+mn-lt"/>
              </a:defRPr>
            </a:lvl3pPr>
            <a:lvl4pPr>
              <a:defRPr lang="en-US" sz="1900" dirty="0" smtClean="0">
                <a:latin typeface="+mn-lt"/>
              </a:defRPr>
            </a:lvl4pPr>
            <a:lvl5pPr>
              <a:defRPr lang="en-GB" sz="1900" dirty="0">
                <a:latin typeface="+mn-lt"/>
              </a:defRPr>
            </a:lvl5pPr>
          </a:lstStyle>
          <a:p>
            <a:pPr marL="0" lvl="0" defTabSz="801688" eaLnBrk="0" hangingPunct="0"/>
            <a:r>
              <a:rPr lang="en-US"/>
              <a:t>DESCRIPTION 4</a:t>
            </a:r>
          </a:p>
        </p:txBody>
      </p:sp>
    </p:spTree>
    <p:extLst>
      <p:ext uri="{BB962C8B-B14F-4D97-AF65-F5344CB8AC3E}">
        <p14:creationId xmlns:p14="http://schemas.microsoft.com/office/powerpoint/2010/main" val="184890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B9A2B7-844E-4184-8D07-9040A2AB5B6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6320" y="1555751"/>
            <a:ext cx="2262717" cy="1317625"/>
          </a:xfrm>
          <a:blipFill dpi="0" rotWithShape="1">
            <a:blip r:embed="rId2"/>
            <a:srcRect/>
            <a:stretch>
              <a:fillRect/>
            </a:stretch>
          </a:blip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108000" tIns="72000" rIns="72000" bIns="72000" anchor="ctr"/>
          <a:lstStyle>
            <a:lvl1pPr>
              <a:defRPr lang="en-GB" sz="1900">
                <a:latin typeface="+mn-lt"/>
              </a:defRPr>
            </a:lvl1pPr>
          </a:lstStyle>
          <a:p>
            <a:pPr marL="0" lvl="0" defTabSz="914309"/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6468" y="3025776"/>
            <a:ext cx="2262717" cy="1317625"/>
          </a:xfrm>
          <a:blipFill dpi="0" rotWithShape="1">
            <a:blip r:embed="rId2"/>
            <a:srcRect/>
            <a:stretch>
              <a:fillRect/>
            </a:stretch>
          </a:blip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108000" tIns="72000" rIns="72000" bIns="72000" anchor="ctr"/>
          <a:lstStyle>
            <a:lvl1pPr>
              <a:defRPr lang="en-GB" sz="1900">
                <a:latin typeface="+mn-lt"/>
              </a:defRPr>
            </a:lvl1pPr>
          </a:lstStyle>
          <a:p>
            <a:pPr marL="0" lvl="0" defTabSz="914309"/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16468" y="4478339"/>
            <a:ext cx="2262717" cy="1317625"/>
          </a:xfrm>
          <a:blipFill dpi="0" rotWithShape="1">
            <a:blip r:embed="rId2"/>
            <a:srcRect/>
            <a:stretch>
              <a:fillRect/>
            </a:stretch>
          </a:blip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108000" tIns="72000" rIns="72000" bIns="72000" anchor="ctr"/>
          <a:lstStyle>
            <a:lvl1pPr>
              <a:defRPr lang="en-GB" sz="1900">
                <a:latin typeface="+mn-lt"/>
              </a:defRPr>
            </a:lvl1pPr>
          </a:lstStyle>
          <a:p>
            <a:pPr marL="0" lvl="0" defTabSz="914309"/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969684" y="3025776"/>
            <a:ext cx="8809567" cy="1317625"/>
          </a:xfr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108000" tIns="72000" rIns="72000" bIns="72000" anchor="ctr"/>
          <a:lstStyle>
            <a:lvl1pPr>
              <a:defRPr lang="en-US" sz="1600" dirty="0" smtClean="0">
                <a:latin typeface="+mn-lt"/>
              </a:defRPr>
            </a:lvl1pPr>
          </a:lstStyle>
          <a:p>
            <a:pPr marL="190500" lvl="0" indent="-190500" defTabSz="91430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/>
              <a:t>This is placeholder text</a:t>
            </a:r>
          </a:p>
          <a:p>
            <a:pPr marL="190500" lvl="0" indent="-190500" defTabSz="91430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/>
              <a:t>Another line of placeholder text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969684" y="4477551"/>
            <a:ext cx="8809567" cy="1317625"/>
          </a:xfr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108000" tIns="72000" rIns="72000" bIns="72000" anchor="ctr"/>
          <a:lstStyle>
            <a:lvl1pPr>
              <a:defRPr lang="en-US" sz="1600" dirty="0" smtClean="0">
                <a:latin typeface="+mn-lt"/>
              </a:defRPr>
            </a:lvl1pPr>
          </a:lstStyle>
          <a:p>
            <a:pPr marL="190500" lvl="0" indent="-190500" defTabSz="91430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/>
              <a:t>This is placeholder text</a:t>
            </a:r>
          </a:p>
          <a:p>
            <a:pPr marL="190500" lvl="0" indent="-190500" defTabSz="91430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/>
              <a:t>Another line of placeholder text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2969684" y="1555751"/>
            <a:ext cx="8809567" cy="1317625"/>
          </a:xfr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108000" tIns="72000" rIns="72000" bIns="72000" anchor="ctr"/>
          <a:lstStyle>
            <a:lvl1pPr>
              <a:defRPr lang="en-US" sz="1600" dirty="0" smtClean="0">
                <a:latin typeface="+mn-lt"/>
              </a:defRPr>
            </a:lvl1pPr>
          </a:lstStyle>
          <a:p>
            <a:pPr marL="190500" lvl="0" indent="-190500" defTabSz="91430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/>
              <a:t>This is placeholder text</a:t>
            </a:r>
          </a:p>
          <a:p>
            <a:pPr marL="190500" lvl="0" indent="-190500" defTabSz="914309">
              <a:lnSpc>
                <a:spcPct val="90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/>
              <a:t>Another line of placeholder text</a:t>
            </a:r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6366" y="942479"/>
            <a:ext cx="11094540" cy="417195"/>
          </a:xfrm>
        </p:spPr>
        <p:txBody>
          <a:bodyPr lIns="10800" anchor="t" anchorCtr="0"/>
          <a:lstStyle>
            <a:lvl1pPr marL="0" indent="0">
              <a:buNone/>
              <a:defRPr sz="2000">
                <a:solidFill>
                  <a:srgbClr val="7F7F7F"/>
                </a:solidFill>
                <a:latin typeface="+mn-lt"/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336848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321" y="946207"/>
            <a:ext cx="11134799" cy="4785745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6320" y="6134910"/>
            <a:ext cx="682970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36691" y="6134910"/>
            <a:ext cx="91442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rgbClr val="7F7F7F"/>
                </a:solidFill>
              </a:defRPr>
            </a:lvl1pPr>
          </a:lstStyle>
          <a:p>
            <a:fld id="{EAB9A2B7-844E-4184-8D07-9040A2AB5B6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8" descr="C:\Users\Julie\Downloads\bristol-panorama-re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17600" y="165600"/>
            <a:ext cx="11361601" cy="60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de-DE"/>
              <a:t>Master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3200" b="1" i="0" u="none" kern="1200" baseline="0" dirty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64000" indent="-288000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52000" indent="-288000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9DF1B-5B42-4793-938A-F18E4251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51" y="365126"/>
            <a:ext cx="10515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3EEF3-C71A-4BF1-A661-BE9E4E679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51" y="1825625"/>
            <a:ext cx="10515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A0381-AEF4-4720-A499-497231F14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52" y="6356351"/>
            <a:ext cx="274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0FAB9-1162-43E4-AEEE-E236213F5A5F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C29FD-C795-45F9-A354-D88837668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447" y="6356351"/>
            <a:ext cx="411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C726F-0F4C-4489-A2CC-257C03168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452" y="6356351"/>
            <a:ext cx="274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B312C-5B73-4DD0-ADC7-5C7E2ECF41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72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58307-950C-4B1B-9B97-9CCD4FE9985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E6E2A-F43F-468E-B343-DC3694087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6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10FE8-B064-4C48-BD36-1D4790D44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888" y="-229106"/>
            <a:ext cx="12531776" cy="1813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F32E58-1998-3846-BFC4-519D4ABF8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4222" y="361720"/>
            <a:ext cx="22987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1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unchBox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6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orient="horz" pos="119">
          <p15:clr>
            <a:srgbClr val="F26B43"/>
          </p15:clr>
        </p15:guide>
        <p15:guide id="6" pos="7582">
          <p15:clr>
            <a:srgbClr val="F26B43"/>
          </p15:clr>
        </p15:guide>
        <p15:guide id="8" pos="302">
          <p15:clr>
            <a:srgbClr val="F26B43"/>
          </p15:clr>
        </p15:guide>
        <p15:guide id="9" orient="horz" pos="3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cse.org.uk/advice/condensation-damp-and-moul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stolhealthpartners.org.uk/news/new-tool-for-healthcare-staff-to-support-people-living-in-damp-and-mouldy-hom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dele.vowles@bristol.gov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nsultations/awaabs-law-consultation-on-timescales-for-repairs-in-the-social-rented-sector/b7173b41-1d97-495d-857a-3085f95d26ff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ntreforsustainableenergy.ams3.digitaloceanspaces.com/wp-content/uploads/2023/03/14093944/advice-leaflet-damp-and-mould.pdf" TargetMode="External"/><Relationship Id="rId5" Type="http://schemas.openxmlformats.org/officeDocument/2006/relationships/hyperlink" Target="https://www.gov.uk/government/publications/damp-and-mould-understanding-and-addressing-the-health-risks-for-rented-housing-providers/understanding-and-addressing-the-health-risks-of-damp-and-mould-in-the-home--2" TargetMode="External"/><Relationship Id="rId4" Type="http://schemas.openxmlformats.org/officeDocument/2006/relationships/hyperlink" Target="https://www.gov.uk/government/publications/guide-to-the-renters-rights-bi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953867780" TargetMode="External"/><Relationship Id="rId2" Type="http://schemas.openxmlformats.org/officeDocument/2006/relationships/hyperlink" Target="https://truud.ac.uk/living-in-unhealthy-plac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1AB1C-2FD4-8C87-7BBB-0F2B4C3626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Damp and Mould Checklist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1E71C-DF95-94DC-56CC-8EAD8FA0A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On behalf of Bristol One City Damp and Mould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FAC3E-5371-9700-E14E-A06EF8E93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0"/>
          <a:stretch/>
        </p:blipFill>
        <p:spPr bwMode="auto">
          <a:xfrm>
            <a:off x="347724" y="5837274"/>
            <a:ext cx="2603500" cy="83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7A7C61C-9401-64F4-9748-C89090E87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569" y="5615659"/>
            <a:ext cx="1946275" cy="105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055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6008-AC46-22A3-3EEB-768EFEF55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3853B-7DAB-4FF4-2361-3F6927DF7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809" y="1261938"/>
            <a:ext cx="7842589" cy="4334124"/>
          </a:xfrm>
        </p:spPr>
        <p:txBody>
          <a:bodyPr/>
          <a:lstStyle/>
          <a:p>
            <a:r>
              <a:rPr lang="en-GB" dirty="0"/>
              <a:t>List of population groups and health conditions which increase a person’s risk of the negative health impacts of damp and mould,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dirty="0"/>
              <a:t>SMS signposting template,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dirty="0"/>
              <a:t>Letter template to raise housing concerns identified for a tenant (social/private).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A6FF-92B5-5929-24C9-E73F5B587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24"/>
          <a:stretch/>
        </p:blipFill>
        <p:spPr>
          <a:xfrm>
            <a:off x="9208312" y="5491374"/>
            <a:ext cx="2927399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5BD44D-0A6C-CBA2-5A91-3BA5BAED0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455" y="5491374"/>
            <a:ext cx="2349736" cy="1333500"/>
          </a:xfrm>
          <a:prstGeom prst="rect">
            <a:avLst/>
          </a:prstGeom>
        </p:spPr>
      </p:pic>
      <p:pic>
        <p:nvPicPr>
          <p:cNvPr id="1026" name="Picture 2" descr="A window ledge with speckles of black mould. ">
            <a:hlinkClick r:id="rId4"/>
            <a:extLst>
              <a:ext uri="{FF2B5EF4-FFF2-40B4-BE49-F238E27FC236}">
                <a16:creationId xmlns:a16="http://schemas.microsoft.com/office/drawing/2014/main" id="{EDD36FA1-E3E1-7A01-D461-0783BA6AB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668"/>
          <a:stretch/>
        </p:blipFill>
        <p:spPr bwMode="auto">
          <a:xfrm>
            <a:off x="327602" y="1409720"/>
            <a:ext cx="3390182" cy="3079153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2A36-5D58-C445-E81D-2E163A7C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 - Pilot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703E2-A7F6-242A-3CD8-E085A37D4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70" y="1099268"/>
            <a:ext cx="11091502" cy="4659464"/>
          </a:xfrm>
        </p:spPr>
        <p:txBody>
          <a:bodyPr vert="horz" lIns="10800" tIns="0" rIns="0" bIns="0" rtlCol="0" anchor="t">
            <a:no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240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Checklist available from </a:t>
            </a:r>
            <a:r>
              <a:rPr lang="en-GB" sz="2400" u="sng" dirty="0">
                <a:solidFill>
                  <a:srgbClr val="0563C1"/>
                </a:solidFill>
                <a:effectLst/>
                <a:latin typeface="+mn-lt"/>
                <a:ea typeface="Aptos" panose="020B0004020202020204" pitchFamily="34" charset="0"/>
                <a:cs typeface="Calibri"/>
                <a:hlinkClick r:id="rId3"/>
              </a:rPr>
              <a:t>https://www.bristolhealthpartners.org.uk/news/new-tool-for-healthcare-staff-to-support-people-living-in-damp-and-mouldy-homes/</a:t>
            </a:r>
            <a:endParaRPr lang="en-GB" sz="2400" u="sng" dirty="0">
              <a:solidFill>
                <a:srgbClr val="0563C1"/>
              </a:solidFill>
              <a:effectLst/>
              <a:latin typeface="+mn-lt"/>
              <a:ea typeface="Aptos" panose="020B0004020202020204" pitchFamily="34" charset="0"/>
              <a:cs typeface="Calibri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en-GB" sz="2400" dirty="0">
              <a:effectLst/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en-GB" sz="2400" b="1" dirty="0"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Ask</a:t>
            </a:r>
            <a:endParaRPr lang="en-GB" sz="2400" b="1" dirty="0">
              <a:effectLst/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400">
                <a:latin typeface="+mn-lt"/>
                <a:cs typeface="Calibri"/>
              </a:rPr>
              <a:t>Raise awareness via your networks and get in touch if any key meetings to attend/promote to,</a:t>
            </a:r>
            <a:endParaRPr lang="en-GB" sz="2400">
              <a:latin typeface="+mn-lt"/>
              <a:ea typeface="Calibri"/>
              <a:cs typeface="Calibri"/>
            </a:endParaRPr>
          </a:p>
          <a:p>
            <a:pPr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400" dirty="0">
                <a:latin typeface="+mn-lt"/>
                <a:ea typeface="Aptos" panose="020B0004020202020204" pitchFamily="34" charset="0"/>
              </a:rPr>
              <a:t>A</a:t>
            </a:r>
            <a:r>
              <a:rPr lang="en-GB" sz="2400" dirty="0">
                <a:effectLst/>
                <a:latin typeface="+mn-lt"/>
                <a:ea typeface="Aptos" panose="020B0004020202020204" pitchFamily="34" charset="0"/>
              </a:rPr>
              <a:t>ny feedback would be greatly appreciated by the 24 February 2025:</a:t>
            </a:r>
            <a:endParaRPr lang="en-GB" sz="2400" dirty="0">
              <a:effectLst/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7720" lvl="1">
              <a:buSzPct val="100000"/>
              <a:tabLst>
                <a:tab pos="457200" algn="l"/>
              </a:tabLst>
            </a:pPr>
            <a:r>
              <a:rPr lang="en-GB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Adele Vowles,  Senior Public Health Specialist – Healthy People Healthy Places, Bristol City Council: </a:t>
            </a:r>
            <a:r>
              <a:rPr lang="en-GB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adele.vowles@bristol.gov.uk</a:t>
            </a:r>
            <a:r>
              <a:rPr lang="en-GB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and </a:t>
            </a:r>
          </a:p>
          <a:p>
            <a:pPr marL="807720" lvl="1">
              <a:buSzPct val="100000"/>
              <a:tabLst>
                <a:tab pos="457200" algn="l"/>
              </a:tabLst>
            </a:pPr>
            <a:r>
              <a:rPr lang="en-GB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Karen Llewellyn, Senior Project Manager, Bristol </a:t>
            </a:r>
            <a:r>
              <a:rPr lang="en-GB"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Health Partners</a:t>
            </a:r>
            <a:r>
              <a:rPr lang="en-GB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: </a:t>
            </a:r>
            <a:endParaRPr lang="en-GB"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534670" lvl="1" indent="0">
              <a:buSzPct val="100000"/>
              <a:buNone/>
              <a:tabLst>
                <a:tab pos="457200" algn="l"/>
              </a:tabLst>
            </a:pPr>
            <a:r>
              <a:rPr lang="en-GB">
                <a:solidFill>
                  <a:srgbClr val="0563C1"/>
                </a:solidFill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   </a:t>
            </a:r>
            <a:r>
              <a:rPr lang="en-GB" u="sng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karen.llewellyn@bristol.ac.uk</a:t>
            </a:r>
            <a:r>
              <a:rPr lang="en-GB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endParaRPr lang="en-GB">
              <a:effectLst/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1200" b="1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45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CD06-69C4-20A1-4C09-30E2F3FC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198A9-44EA-0B84-EE7D-480D880A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325" y="1347721"/>
            <a:ext cx="9836933" cy="4659464"/>
          </a:xfrm>
        </p:spPr>
        <p:txBody>
          <a:bodyPr/>
          <a:lstStyle/>
          <a:p>
            <a:r>
              <a:rPr lang="en-GB" sz="2600" b="0" i="0" dirty="0">
                <a:solidFill>
                  <a:srgbClr val="0B0C0C"/>
                </a:solidFill>
                <a:effectLst/>
                <a:latin typeface="+mn-lt"/>
              </a:rPr>
              <a:t>In December 2020, 2-year-old </a:t>
            </a:r>
            <a:r>
              <a:rPr lang="en-GB" sz="2600" b="0" i="0" dirty="0" err="1">
                <a:solidFill>
                  <a:srgbClr val="0B0C0C"/>
                </a:solidFill>
                <a:effectLst/>
                <a:latin typeface="+mn-lt"/>
              </a:rPr>
              <a:t>Awaab</a:t>
            </a:r>
            <a:r>
              <a:rPr lang="en-GB" sz="2600" b="0" i="0" dirty="0">
                <a:solidFill>
                  <a:srgbClr val="0B0C0C"/>
                </a:solidFill>
                <a:effectLst/>
                <a:latin typeface="+mn-lt"/>
              </a:rPr>
              <a:t> Ishak died from a severe respiratory infection caused by prolonged exposure to damp and mould in his home.</a:t>
            </a:r>
          </a:p>
          <a:p>
            <a:r>
              <a:rPr lang="en-GB" sz="2600" dirty="0">
                <a:latin typeface="+mn-lt"/>
              </a:rPr>
              <a:t>It is estimated that </a:t>
            </a:r>
            <a:r>
              <a:rPr lang="en-GB" sz="2600" b="1" dirty="0">
                <a:latin typeface="+mn-lt"/>
              </a:rPr>
              <a:t>over </a:t>
            </a:r>
            <a:r>
              <a:rPr lang="en-GB" sz="2600" b="1" i="0" dirty="0">
                <a:solidFill>
                  <a:srgbClr val="0B0C0C"/>
                </a:solidFill>
                <a:effectLst/>
                <a:latin typeface="+mn-lt"/>
              </a:rPr>
              <a:t>962,000 </a:t>
            </a:r>
            <a:r>
              <a:rPr lang="en-GB" sz="2600" b="0" i="0" dirty="0">
                <a:solidFill>
                  <a:srgbClr val="0B0C0C"/>
                </a:solidFill>
                <a:effectLst/>
                <a:latin typeface="+mn-lt"/>
              </a:rPr>
              <a:t>households in England have damp and mould in their home. </a:t>
            </a:r>
          </a:p>
          <a:p>
            <a:r>
              <a:rPr lang="en-GB" sz="2600" dirty="0">
                <a:latin typeface="+mn-lt"/>
              </a:rPr>
              <a:t>Emerging legislation: </a:t>
            </a:r>
            <a:r>
              <a:rPr lang="en-GB" sz="2600" dirty="0">
                <a:latin typeface="+mn-lt"/>
                <a:hlinkClick r:id="rId3"/>
              </a:rPr>
              <a:t>Awaab’s Law </a:t>
            </a:r>
            <a:r>
              <a:rPr lang="en-GB" sz="2600" dirty="0">
                <a:latin typeface="+mn-lt"/>
              </a:rPr>
              <a:t>and </a:t>
            </a:r>
            <a:r>
              <a:rPr lang="en-GB" sz="2600" dirty="0">
                <a:latin typeface="+mn-lt"/>
                <a:hlinkClick r:id="rId4"/>
              </a:rPr>
              <a:t>Renters’ </a:t>
            </a:r>
          </a:p>
          <a:p>
            <a:pPr marL="0" indent="0">
              <a:buNone/>
            </a:pPr>
            <a:r>
              <a:rPr lang="en-GB" sz="2600" dirty="0">
                <a:latin typeface="+mn-lt"/>
              </a:rPr>
              <a:t>    </a:t>
            </a:r>
            <a:r>
              <a:rPr lang="en-GB" sz="2600" dirty="0">
                <a:latin typeface="+mn-lt"/>
                <a:hlinkClick r:id="rId4"/>
              </a:rPr>
              <a:t>Rights Bill</a:t>
            </a:r>
            <a:r>
              <a:rPr lang="en-GB" sz="2600" dirty="0">
                <a:latin typeface="+mn-lt"/>
              </a:rPr>
              <a:t>.</a:t>
            </a:r>
          </a:p>
          <a:p>
            <a:pPr algn="l"/>
            <a:r>
              <a:rPr lang="en-GB" sz="2600" dirty="0">
                <a:latin typeface="+mn-lt"/>
              </a:rPr>
              <a:t>New “</a:t>
            </a:r>
            <a:r>
              <a:rPr lang="en-GB" sz="2600" dirty="0">
                <a:latin typeface="+mn-lt"/>
                <a:hlinkClick r:id="rId5"/>
              </a:rPr>
              <a:t>Understanding and addressing the health </a:t>
            </a:r>
          </a:p>
          <a:p>
            <a:pPr marL="0" indent="0" algn="l">
              <a:buNone/>
            </a:pPr>
            <a:r>
              <a:rPr lang="en-GB" sz="2600" dirty="0">
                <a:latin typeface="+mn-lt"/>
              </a:rPr>
              <a:t>    </a:t>
            </a:r>
            <a:r>
              <a:rPr lang="en-GB" sz="2600" dirty="0">
                <a:latin typeface="+mn-lt"/>
                <a:hlinkClick r:id="rId5"/>
              </a:rPr>
              <a:t>risks of damp and mould in the home</a:t>
            </a:r>
            <a:r>
              <a:rPr lang="en-GB" sz="2600" dirty="0">
                <a:latin typeface="+mn-lt"/>
              </a:rPr>
              <a:t>” guidance.</a:t>
            </a:r>
          </a:p>
        </p:txBody>
      </p:sp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61F79C29-C2FE-3BBE-ECC5-7AFFBB44DCE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720"/>
          <a:stretch/>
        </p:blipFill>
        <p:spPr>
          <a:xfrm>
            <a:off x="8017865" y="3341734"/>
            <a:ext cx="3787975" cy="252575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4079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A091-BD05-CB5B-5883-D3D3B83D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impacts of damp and mould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E7665-7806-C819-4851-C669CB860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20" y="1014761"/>
            <a:ext cx="11135861" cy="4703971"/>
          </a:xfrm>
        </p:spPr>
        <p:txBody>
          <a:bodyPr/>
          <a:lstStyle/>
          <a:p>
            <a:pPr marL="0" indent="0" algn="ctr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+mn-lt"/>
              </a:rPr>
              <a:t>Listen to </a:t>
            </a:r>
            <a:r>
              <a:rPr lang="en-GB" b="0" i="0" dirty="0">
                <a:solidFill>
                  <a:srgbClr val="000000"/>
                </a:solidFill>
                <a:effectLst/>
                <a:latin typeface="+mn-lt"/>
                <a:hlinkClick r:id="rId2"/>
              </a:rPr>
              <a:t>Kadra and Wendy’s experience</a:t>
            </a:r>
            <a:r>
              <a:rPr lang="en-GB" b="0" i="0" dirty="0">
                <a:solidFill>
                  <a:srgbClr val="000000"/>
                </a:solidFill>
                <a:effectLst/>
                <a:latin typeface="+mn-lt"/>
              </a:rPr>
              <a:t> of 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raising their children and managing their lives in damp homes.</a:t>
            </a:r>
          </a:p>
          <a:p>
            <a:pPr marL="0" indent="0" algn="ctr">
              <a:buNone/>
            </a:pPr>
            <a:endParaRPr lang="en-GB" b="0" dirty="0">
              <a:solidFill>
                <a:srgbClr val="353172"/>
              </a:solidFill>
              <a:effectLst/>
              <a:latin typeface="Oswald" panose="020F0502020204030204" pitchFamily="2" charset="0"/>
            </a:endParaRPr>
          </a:p>
          <a:p>
            <a:pPr marL="0" indent="0" algn="ctr">
              <a:buNone/>
            </a:pPr>
            <a:endParaRPr lang="en-GB" dirty="0">
              <a:solidFill>
                <a:srgbClr val="353172"/>
              </a:solidFill>
              <a:latin typeface="Oswald" panose="020F0502020204030204" pitchFamily="2" charset="0"/>
            </a:endParaRPr>
          </a:p>
          <a:p>
            <a:pPr marL="0" indent="0" algn="ctr">
              <a:buNone/>
            </a:pPr>
            <a:endParaRPr lang="en-GB" b="0" dirty="0">
              <a:solidFill>
                <a:srgbClr val="353172"/>
              </a:solidFill>
              <a:effectLst/>
              <a:latin typeface="Oswald" panose="020F0502020204030204" pitchFamily="2" charset="0"/>
            </a:endParaRPr>
          </a:p>
          <a:p>
            <a:pPr marL="0" indent="0" algn="ctr">
              <a:buNone/>
            </a:pPr>
            <a:endParaRPr lang="en-GB" dirty="0">
              <a:solidFill>
                <a:srgbClr val="353172"/>
              </a:solidFill>
              <a:latin typeface="Oswald" panose="020F0502020204030204" pitchFamily="2" charset="0"/>
            </a:endParaRPr>
          </a:p>
          <a:p>
            <a:pPr marL="0" indent="0" algn="ctr">
              <a:buNone/>
            </a:pPr>
            <a:endParaRPr lang="en-GB" b="0" dirty="0">
              <a:solidFill>
                <a:srgbClr val="353172"/>
              </a:solidFill>
              <a:effectLst/>
              <a:latin typeface="Oswald" panose="020F0502020204030204" pitchFamily="2" charset="0"/>
            </a:endParaRPr>
          </a:p>
          <a:p>
            <a:pPr marL="0" indent="0" algn="ctr">
              <a:buNone/>
            </a:pPr>
            <a:endParaRPr lang="en-GB" dirty="0">
              <a:solidFill>
                <a:srgbClr val="353172"/>
              </a:solidFill>
              <a:latin typeface="Oswald" panose="020F0502020204030204" pitchFamily="2" charset="0"/>
            </a:endParaRPr>
          </a:p>
          <a:p>
            <a:pPr marL="0" indent="0" algn="ctr">
              <a:buNone/>
            </a:pPr>
            <a:endParaRPr lang="en-GB" b="0" dirty="0">
              <a:solidFill>
                <a:srgbClr val="353172"/>
              </a:solidFill>
              <a:effectLst/>
              <a:latin typeface="Oswald" panose="020F0502020204030204" pitchFamily="2" charset="0"/>
            </a:endParaRPr>
          </a:p>
          <a:p>
            <a:pPr marL="0" indent="0" algn="ctr">
              <a:buNone/>
            </a:pPr>
            <a:endParaRPr lang="en-GB" sz="1600" dirty="0">
              <a:solidFill>
                <a:srgbClr val="353172"/>
              </a:solidFill>
              <a:latin typeface="Oswald" panose="020F0502020204030204" pitchFamily="2" charset="0"/>
            </a:endParaRPr>
          </a:p>
          <a:p>
            <a:pPr marL="0" indent="0" algn="ctr">
              <a:buNone/>
            </a:pPr>
            <a:r>
              <a:rPr lang="en-GB" b="0" dirty="0">
                <a:solidFill>
                  <a:srgbClr val="353172"/>
                </a:solidFill>
                <a:effectLst/>
                <a:latin typeface="Oswald" panose="020F0502020204030204" pitchFamily="2" charset="0"/>
              </a:rPr>
              <a:t>“I feel stressed in this house”</a:t>
            </a:r>
          </a:p>
          <a:p>
            <a:pPr marL="0" indent="0" algn="ctr">
              <a:buNone/>
            </a:pPr>
            <a:endParaRPr lang="en-GB" b="0" dirty="0">
              <a:solidFill>
                <a:srgbClr val="353172"/>
              </a:solidFill>
              <a:effectLst/>
              <a:latin typeface="Oswald" panose="020F0502020204030204" pitchFamily="2" charset="0"/>
            </a:endParaRP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9ED8AF44-3664-D243-52F9-6F5D7026C3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" t="1641" r="805" b="739"/>
          <a:stretch/>
        </p:blipFill>
        <p:spPr>
          <a:xfrm>
            <a:off x="2438144" y="2027614"/>
            <a:ext cx="7315712" cy="40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C224-3B3F-865C-007A-C786D6E6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City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4C55D-CD7B-B006-FB21-4E8259ABB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69" y="1332954"/>
            <a:ext cx="10831061" cy="4659464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One City goal: </a:t>
            </a:r>
          </a:p>
          <a:p>
            <a:pPr marL="0" indent="0" algn="ctr">
              <a:buNone/>
            </a:pPr>
            <a:r>
              <a:rPr lang="en-GB" sz="2800" i="1" dirty="0">
                <a:solidFill>
                  <a:srgbClr val="002060"/>
                </a:solidFill>
              </a:rPr>
              <a:t>There are clear plans to tackle issues of damp, mould, and fire safety in Bristol’s housing which will include continuing work on fire safety in high rise accommodation.</a:t>
            </a:r>
          </a:p>
          <a:p>
            <a:pPr marL="0" indent="0">
              <a:buNone/>
            </a:pPr>
            <a:endParaRPr lang="en-GB" sz="2800" i="1" dirty="0">
              <a:solidFill>
                <a:srgbClr val="002060"/>
              </a:solidFill>
            </a:endParaRPr>
          </a:p>
          <a:p>
            <a:r>
              <a:rPr lang="en-GB" dirty="0"/>
              <a:t>One City Homes and Communities Board initiated a damp and mould task and finish group including partners across the city.</a:t>
            </a:r>
          </a:p>
          <a:p>
            <a:r>
              <a:rPr lang="en-GB" dirty="0"/>
              <a:t>Interviews conducted with stakeholders across the system to understand challenges (March 2024).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2749D20-9F51-407B-4460-D3134F0C7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247" y="5292436"/>
            <a:ext cx="2570934" cy="1399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8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C4F1-AF32-A2AA-BA0D-E92F85BD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Interview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2DA71-A60C-86FE-7D95-47FBC44B4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1" y="1204332"/>
            <a:ext cx="10392937" cy="462591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Health professionals in Bristol reported:</a:t>
            </a:r>
          </a:p>
          <a:p>
            <a:r>
              <a:rPr lang="en-GB" dirty="0"/>
              <a:t>Seeing an increase in residents unable to heat homes and reporting damp and mould,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dirty="0"/>
              <a:t>Frequently being asked to provide letters highlighting impact of housing on health – but don’t know what should say, where these should go or if should be sending a letter,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dirty="0"/>
              <a:t>Don’t know where to refer and signpost and often see </a:t>
            </a:r>
          </a:p>
          <a:p>
            <a:pPr marL="0" indent="0">
              <a:buNone/>
            </a:pPr>
            <a:r>
              <a:rPr lang="en-GB" dirty="0"/>
              <a:t>    patients from different local authorities.</a:t>
            </a:r>
          </a:p>
          <a:p>
            <a:endParaRPr lang="en-GB" dirty="0"/>
          </a:p>
        </p:txBody>
      </p:sp>
      <p:pic>
        <p:nvPicPr>
          <p:cNvPr id="1026" name="Picture 2" descr="Making Every Contact Count : Wiltshire Healthy Schools">
            <a:extLst>
              <a:ext uri="{FF2B5EF4-FFF2-40B4-BE49-F238E27FC236}">
                <a16:creationId xmlns:a16="http://schemas.microsoft.com/office/drawing/2014/main" id="{C9CA70A6-4BF1-93E6-23BD-8A923BA1A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075658"/>
            <a:ext cx="2746918" cy="27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31A2-0AF9-230E-9CE3-1B3677E9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 from other areas: London Damp and Mould Checklist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BA2F5-E70A-DEE6-DFA1-24E596962CC7}"/>
              </a:ext>
            </a:extLst>
          </p:cNvPr>
          <p:cNvSpPr txBox="1"/>
          <p:nvPr/>
        </p:nvSpPr>
        <p:spPr>
          <a:xfrm>
            <a:off x="302257" y="6092595"/>
            <a:ext cx="262955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400" i="1" dirty="0">
              <a:ea typeface="Calibri"/>
              <a:cs typeface="Calibri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F597CB9A-3E17-6F54-E44C-089D7E3AC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0203" y="1585393"/>
            <a:ext cx="4760376" cy="4412738"/>
          </a:xfrm>
          <a:solidFill>
            <a:schemeClr val="accent1">
              <a:lumMod val="20000"/>
              <a:lumOff val="80000"/>
            </a:schemeClr>
          </a:solidFill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GB" sz="2400" b="1" dirty="0"/>
              <a:t>Identifying housing concerns </a:t>
            </a:r>
          </a:p>
          <a:p>
            <a:r>
              <a:rPr lang="en-GB" sz="2400" dirty="0"/>
              <a:t>What to look for / ask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Assessing clinical vulnerability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Taking action</a:t>
            </a:r>
          </a:p>
          <a:p>
            <a:r>
              <a:rPr lang="en-GB" sz="2400" dirty="0"/>
              <a:t>Where to signpost and refer</a:t>
            </a:r>
          </a:p>
          <a:p>
            <a:r>
              <a:rPr lang="en-GB" sz="2400" dirty="0"/>
              <a:t>Template letters to send to housing providers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219C8B-2464-AC60-A8A2-601EDAFE4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0" y="1337042"/>
            <a:ext cx="6519526" cy="4909441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806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145B-9F8B-7752-5898-F7AD240C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Bristol Damp and Mould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67CC0-8B76-ADEE-B4CC-379D994E6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3" y="1081570"/>
            <a:ext cx="10982953" cy="4562522"/>
          </a:xfrm>
        </p:spPr>
        <p:txBody>
          <a:bodyPr/>
          <a:lstStyle/>
          <a:p>
            <a:pPr marL="0" indent="0">
              <a:buNone/>
            </a:pPr>
            <a:r>
              <a:rPr lang="en-GB" sz="2600" b="1" dirty="0"/>
              <a:t>Who is it for?</a:t>
            </a:r>
          </a:p>
          <a:p>
            <a:pPr marL="0" indent="0">
              <a:buNone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</a:t>
            </a:r>
            <a:r>
              <a:rPr lang="en-GB" sz="2600" dirty="0">
                <a:ea typeface="Calibri" panose="020F0502020204030204" pitchFamily="34" charset="0"/>
              </a:rPr>
              <a:t>h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ealth and care staff in Bristol, North Somerset or South Gloucestershire.</a:t>
            </a:r>
          </a:p>
          <a:p>
            <a:pPr marL="0" indent="0">
              <a:buNone/>
            </a:pPr>
            <a:endParaRPr lang="en-GB" sz="1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600" b="1" dirty="0"/>
              <a:t>Who developed it?</a:t>
            </a:r>
          </a:p>
          <a:p>
            <a:pPr marL="0" indent="0">
              <a:buNone/>
            </a:pPr>
            <a:r>
              <a:rPr lang="en-GB" sz="2600" dirty="0"/>
              <a:t>Bristol One City Damp and Mould group which includes various partners, including: NHS, Social Care, Centre for Sustainable Energy, Housing Matters, Bristol Health Partners, Social Housing Providers and Private Sector Housing.</a:t>
            </a:r>
          </a:p>
          <a:p>
            <a:pPr marL="0" indent="0">
              <a:buNone/>
            </a:pPr>
            <a:endParaRPr lang="en-GB" sz="1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600" b="1" dirty="0"/>
              <a:t>What does it aim to do?</a:t>
            </a:r>
          </a:p>
          <a:p>
            <a:r>
              <a:rPr lang="en-GB" sz="2600" dirty="0">
                <a:ea typeface="Calibri" panose="020F0502020204030204" pitchFamily="34" charset="0"/>
              </a:rPr>
              <a:t>S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upport health and care staff to identify and respond to concerns </a:t>
            </a:r>
            <a:r>
              <a:rPr lang="en-GB" sz="2600" dirty="0">
                <a:ea typeface="Calibri" panose="020F0502020204030204" pitchFamily="34" charset="0"/>
              </a:rPr>
              <a:t>relating to 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damp and mould and fuel poverty,</a:t>
            </a:r>
          </a:p>
          <a:p>
            <a:r>
              <a:rPr lang="en-GB" sz="2600" dirty="0">
                <a:ea typeface="Calibri" panose="020F0502020204030204" pitchFamily="34" charset="0"/>
              </a:rPr>
              <a:t>Increase referrals into fuel poverty advice.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EFC3-7710-DADB-FD21-178F3EB1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Checklist: IDENTIFY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5D14D-7BB4-C213-25A5-FB6A0A9FA79F}"/>
              </a:ext>
            </a:extLst>
          </p:cNvPr>
          <p:cNvSpPr txBox="1"/>
          <p:nvPr/>
        </p:nvSpPr>
        <p:spPr>
          <a:xfrm>
            <a:off x="675230" y="921109"/>
            <a:ext cx="111555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checklist provides guidance on actions to take including advice, signposting, and template letters to raise housing concerns.</a:t>
            </a:r>
            <a:endParaRPr lang="en-GB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736C5-5B82-F589-1809-70BE7F3F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96" b="1352"/>
          <a:stretch/>
        </p:blipFill>
        <p:spPr>
          <a:xfrm>
            <a:off x="1271686" y="1747347"/>
            <a:ext cx="9648627" cy="51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3BD78-A151-30C1-4265-3943DBAE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Checklist: TAKE ACTION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526BD-4F1D-C5DF-1C8D-2BB87D08CA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08"/>
          <a:stretch/>
        </p:blipFill>
        <p:spPr>
          <a:xfrm>
            <a:off x="1954968" y="847494"/>
            <a:ext cx="8282063" cy="60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eme1">
  <a:themeElements>
    <a:clrScheme name="RedPanorama">
      <a:dk1>
        <a:sysClr val="windowText" lastClr="000000"/>
      </a:dk1>
      <a:lt1>
        <a:sysClr val="window" lastClr="FFFFFF"/>
      </a:lt1>
      <a:dk2>
        <a:srgbClr val="D8D8D8"/>
      </a:dk2>
      <a:lt2>
        <a:srgbClr val="F8F8F8"/>
      </a:lt2>
      <a:accent1>
        <a:srgbClr val="FFD5E0"/>
      </a:accent1>
      <a:accent2>
        <a:srgbClr val="BC0031"/>
      </a:accent2>
      <a:accent3>
        <a:srgbClr val="7F7F7F"/>
      </a:accent3>
      <a:accent4>
        <a:srgbClr val="BFBFBF"/>
      </a:accent4>
      <a:accent5>
        <a:srgbClr val="F2F2F2"/>
      </a:accent5>
      <a:accent6>
        <a:srgbClr val="FF7E9F"/>
      </a:accent6>
      <a:hlink>
        <a:srgbClr val="5E0018"/>
      </a:hlink>
      <a:folHlink>
        <a:srgbClr val="BC003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anose="020B0604020202020204" pitchFamily="34" charset="0"/>
          <a:buChar char="•"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E010D617-2C77-412D-9D90-08E6AC13B5D3}" vid="{59DFD14C-AD2B-4DE1-8B4B-9561D49625AD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ezee">
  <a:themeElements>
    <a:clrScheme name="Custom 2">
      <a:dk1>
        <a:srgbClr val="666562"/>
      </a:dk1>
      <a:lt1>
        <a:srgbClr val="F9F6EF"/>
      </a:lt1>
      <a:dk2>
        <a:srgbClr val="424340"/>
      </a:dk2>
      <a:lt2>
        <a:srgbClr val="E7E6E6"/>
      </a:lt2>
      <a:accent1>
        <a:srgbClr val="19A7A7"/>
      </a:accent1>
      <a:accent2>
        <a:srgbClr val="339CCB"/>
      </a:accent2>
      <a:accent3>
        <a:srgbClr val="943C60"/>
      </a:accent3>
      <a:accent4>
        <a:srgbClr val="D23B7C"/>
      </a:accent4>
      <a:accent5>
        <a:srgbClr val="943C60"/>
      </a:accent5>
      <a:accent6>
        <a:srgbClr val="FACE44"/>
      </a:accent6>
      <a:hlink>
        <a:srgbClr val="6E9F81"/>
      </a:hlink>
      <a:folHlink>
        <a:srgbClr val="2B201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ezee" id="{1A70E9ED-A55F-E840-AFE3-9A3922741EE0}" vid="{0B912DDC-2208-9F46-BD0A-7778772981C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ab07e4-0c82-4b2b-a593-b20d080ac058" xsi:nil="true"/>
    <lcf76f155ced4ddcb4097134ff3c332f xmlns="32b525a5-48ff-450b-9422-2189354b6cfd">
      <Terms xmlns="http://schemas.microsoft.com/office/infopath/2007/PartnerControls"/>
    </lcf76f155ced4ddcb4097134ff3c332f>
    <Comments xmlns="32b525a5-48ff-450b-9422-2189354b6c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18952CF4E0544809CBBD16DDEDC86" ma:contentTypeVersion="19" ma:contentTypeDescription="Create a new document." ma:contentTypeScope="" ma:versionID="4500768c68ce8914bd3562ca1e898ac1">
  <xsd:schema xmlns:xsd="http://www.w3.org/2001/XMLSchema" xmlns:xs="http://www.w3.org/2001/XMLSchema" xmlns:p="http://schemas.microsoft.com/office/2006/metadata/properties" xmlns:ns2="32b525a5-48ff-450b-9422-2189354b6cfd" xmlns:ns3="a9ab07e4-0c82-4b2b-a593-b20d080ac058" targetNamespace="http://schemas.microsoft.com/office/2006/metadata/properties" ma:root="true" ma:fieldsID="fc6fe93828211905266c238286fb31ff" ns2:_="" ns3:_="">
    <xsd:import namespace="32b525a5-48ff-450b-9422-2189354b6cfd"/>
    <xsd:import namespace="a9ab07e4-0c82-4b2b-a593-b20d080ac0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Comme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525a5-48ff-450b-9422-2189354b6c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Comments" ma:index="21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cf50c9d-bc8f-48ed-ba3c-7168a5cdc8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b07e4-0c82-4b2b-a593-b20d080ac05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8c44e31-7dde-4ebc-83d0-3326ba4097b5}" ma:internalName="TaxCatchAll" ma:showField="CatchAllData" ma:web="a9ab07e4-0c82-4b2b-a593-b20d080ac0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2B1CAA-A33B-47E1-89D9-0E727D1FE8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D7C97-1A94-4C1D-A357-61B0FD9932E0}">
  <ds:schemaRefs>
    <ds:schemaRef ds:uri="a9ab07e4-0c82-4b2b-a593-b20d080ac058"/>
    <ds:schemaRef ds:uri="http://purl.org/dc/terms/"/>
    <ds:schemaRef ds:uri="http://schemas.microsoft.com/office/2006/metadata/properties"/>
    <ds:schemaRef ds:uri="http://schemas.microsoft.com/office/2006/documentManagement/types"/>
    <ds:schemaRef ds:uri="32b525a5-48ff-450b-9422-2189354b6cfd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6E6777-C2D9-4D86-96AC-6D840E713365}">
  <ds:schemaRefs>
    <ds:schemaRef ds:uri="32b525a5-48ff-450b-9422-2189354b6cfd"/>
    <ds:schemaRef ds:uri="a9ab07e4-0c82-4b2b-a593-b20d080ac0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837</TotalTime>
  <Words>604</Words>
  <Application>Microsoft Office PowerPoint</Application>
  <PresentationFormat>Widescreen</PresentationFormat>
  <Paragraphs>77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Theme1</vt:lpstr>
      <vt:lpstr>1_Custom Design</vt:lpstr>
      <vt:lpstr>Custom Design</vt:lpstr>
      <vt:lpstr>3_Beezee</vt:lpstr>
      <vt:lpstr>Damp and Mould Checklist</vt:lpstr>
      <vt:lpstr>Background</vt:lpstr>
      <vt:lpstr>The impacts of damp and mould</vt:lpstr>
      <vt:lpstr>One City approach</vt:lpstr>
      <vt:lpstr>Interview findings</vt:lpstr>
      <vt:lpstr>Example from other areas: London Damp and Mould Checklist</vt:lpstr>
      <vt:lpstr>Bristol Damp and Mould Checklist</vt:lpstr>
      <vt:lpstr>Checklist: IDENTIFY</vt:lpstr>
      <vt:lpstr>Checklist: TAKE ACTION   </vt:lpstr>
      <vt:lpstr>Additional resources</vt:lpstr>
      <vt:lpstr>Next steps - Pilot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City Governance Board Monday 2nd October</dc:title>
  <dc:creator>Francesca Barclay</dc:creator>
  <cp:lastModifiedBy>Adele Vowles</cp:lastModifiedBy>
  <cp:revision>13</cp:revision>
  <dcterms:created xsi:type="dcterms:W3CDTF">2023-09-25T14:52:38Z</dcterms:created>
  <dcterms:modified xsi:type="dcterms:W3CDTF">2025-01-10T13:59:04Z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0x01010033D18952CF4E0544809CBBD16DDEDC86</vt:lpwstr>
  </property>
  <property fmtid="{D5CDD505-2E9C-101B-9397-08002B2CF9AE}" pid="3" name="MediaServiceImageTags">
    <vt:lpwstr/>
  </property>
</Properties>
</file>